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60" r:id="rId2"/>
  </p:sldMasterIdLst>
  <p:notesMasterIdLst>
    <p:notesMasterId r:id="rId34"/>
  </p:notesMasterIdLst>
  <p:handoutMasterIdLst>
    <p:handoutMasterId r:id="rId35"/>
  </p:handoutMasterIdLst>
  <p:sldIdLst>
    <p:sldId id="257" r:id="rId3"/>
    <p:sldId id="361" r:id="rId4"/>
    <p:sldId id="375" r:id="rId5"/>
    <p:sldId id="386" r:id="rId6"/>
    <p:sldId id="259" r:id="rId7"/>
    <p:sldId id="364" r:id="rId8"/>
    <p:sldId id="314" r:id="rId9"/>
    <p:sldId id="365" r:id="rId10"/>
    <p:sldId id="389" r:id="rId11"/>
    <p:sldId id="390" r:id="rId12"/>
    <p:sldId id="391" r:id="rId13"/>
    <p:sldId id="286" r:id="rId14"/>
    <p:sldId id="371" r:id="rId15"/>
    <p:sldId id="369" r:id="rId16"/>
    <p:sldId id="370" r:id="rId17"/>
    <p:sldId id="392" r:id="rId18"/>
    <p:sldId id="349" r:id="rId19"/>
    <p:sldId id="387" r:id="rId20"/>
    <p:sldId id="376" r:id="rId21"/>
    <p:sldId id="379" r:id="rId22"/>
    <p:sldId id="378" r:id="rId23"/>
    <p:sldId id="384" r:id="rId24"/>
    <p:sldId id="382" r:id="rId25"/>
    <p:sldId id="383" r:id="rId26"/>
    <p:sldId id="317" r:id="rId27"/>
    <p:sldId id="319" r:id="rId28"/>
    <p:sldId id="320" r:id="rId29"/>
    <p:sldId id="381" r:id="rId30"/>
    <p:sldId id="374" r:id="rId31"/>
    <p:sldId id="380" r:id="rId32"/>
    <p:sldId id="267" r:id="rId33"/>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ED39F13-0063-684F-DB7F-1EDA1BE28DBA}" name="Melanie Fritz" initials="MF" userId="H2suwob4gFty+veO3utjBYpBSyNxPDNUvIo4YCA3KY8=" providerId="None"/>
  <p188:author id="{27CA2C3B-1FA1-0E84-51E8-38B531B975F6}" name="Amy Zelenski" initials="AZ" userId="S::absmith1@wisc.edu::44689438-ccd0-4956-b0f0-aefeb1f7243c" providerId="AD"/>
  <p188:author id="{0B87FEFE-7C03-57D1-5EE6-A8AA1A64493E}" name="Amy B. Zelenski" initials="ABZ" userId="S-1-5-21-3656170845-484873548-599093109-1970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my B. Zelenski" initials="ABZ" lastIdx="7" clrIdx="0"/>
  <p:cmAuthor id="2" name="GRETCHEN SCHWARZE" initials="GS" lastIdx="12" clrIdx="1">
    <p:extLst>
      <p:ext uri="{19B8F6BF-5375-455C-9EA6-DF929625EA0E}">
        <p15:presenceInfo xmlns:p15="http://schemas.microsoft.com/office/powerpoint/2012/main" userId="GRETCHEN SCHWARZE" providerId="None"/>
      </p:ext>
    </p:extLst>
  </p:cmAuthor>
  <p:cmAuthor id="3" name="zimmermannc" initials="z" lastIdx="1" clrIdx="2">
    <p:extLst>
      <p:ext uri="{19B8F6BF-5375-455C-9EA6-DF929625EA0E}">
        <p15:presenceInfo xmlns:p15="http://schemas.microsoft.com/office/powerpoint/2012/main" userId="zimmermannc" providerId="None"/>
      </p:ext>
    </p:extLst>
  </p:cmAuthor>
  <p:cmAuthor id="4" name="Chris Zimmermann" initials="CZ" lastIdx="2" clrIdx="3">
    <p:extLst>
      <p:ext uri="{19B8F6BF-5375-455C-9EA6-DF929625EA0E}">
        <p15:presenceInfo xmlns:p15="http://schemas.microsoft.com/office/powerpoint/2012/main" userId="ab0a10a5a7dc45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578B4D-FB7B-4F6D-9A8A-FB6BC215B3DE}" v="2" dt="2023-11-28T18:13:31.470"/>
    <p1510:client id="{385D408E-E4D5-4872-84FF-CCB3C12AC67E}" v="332" dt="2023-11-28T18:04:58.304"/>
    <p1510:client id="{3D19A2BD-267E-4B03-9CDA-3F20F2CA6DCE}" v="32" dt="2023-11-10T20:44:15.300"/>
    <p1510:client id="{51FAE2DF-8558-41BC-9358-174F0AE12BE3}" v="20" dt="2023-11-07T19:53:51.253"/>
    <p1510:client id="{55B9FAF6-6B8B-4A1D-AA5D-E7C5A3569D03}" v="18" dt="2023-11-10T20:38:11.212"/>
    <p1510:client id="{AD7BB02E-E0FA-4BEF-922A-8E6DA83DC97B}" v="2" dt="2023-11-28T18:06:38.013"/>
    <p1510:client id="{C3C8F4A6-A40E-4F1F-9DDE-B5037151EAF5}" v="1" dt="2023-11-08T19:33:16.7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27"/>
    <p:restoredTop sz="94693"/>
  </p:normalViewPr>
  <p:slideViewPr>
    <p:cSldViewPr snapToGrid="0">
      <p:cViewPr varScale="1">
        <p:scale>
          <a:sx n="86" d="100"/>
          <a:sy n="86" d="100"/>
        </p:scale>
        <p:origin x="824" y="200"/>
      </p:cViewPr>
      <p:guideLst>
        <p:guide orient="horz" pos="2160"/>
        <p:guide pos="2880"/>
      </p:guideLst>
    </p:cSldViewPr>
  </p:slideViewPr>
  <p:notesTextViewPr>
    <p:cViewPr>
      <p:scale>
        <a:sx n="1" d="1"/>
        <a:sy n="1" d="1"/>
      </p:scale>
      <p:origin x="0" y="0"/>
    </p:cViewPr>
  </p:notesTextViewPr>
  <p:sorterViewPr>
    <p:cViewPr varScale="1">
      <p:scale>
        <a:sx n="1" d="1"/>
        <a:sy n="1" d="1"/>
      </p:scale>
      <p:origin x="0" y="-27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43" Type="http://schemas.microsoft.com/office/2018/10/relationships/authors" Target="author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Fritz" clId="Web-{51FAE2DF-8558-41BC-9358-174F0AE12BE3}"/>
    <pc:docChg chg="modSld">
      <pc:chgData name="Melanie Fritz" userId="" providerId="" clId="Web-{51FAE2DF-8558-41BC-9358-174F0AE12BE3}" dt="2023-11-07T19:53:51.253" v="18" actId="1076"/>
      <pc:docMkLst>
        <pc:docMk/>
      </pc:docMkLst>
      <pc:sldChg chg="addSp delSp modSp">
        <pc:chgData name="Melanie Fritz" userId="" providerId="" clId="Web-{51FAE2DF-8558-41BC-9358-174F0AE12BE3}" dt="2023-11-07T19:53:51.253" v="18" actId="1076"/>
        <pc:sldMkLst>
          <pc:docMk/>
          <pc:sldMk cId="2285989782" sldId="371"/>
        </pc:sldMkLst>
        <pc:spChg chg="mod">
          <ac:chgData name="Melanie Fritz" userId="" providerId="" clId="Web-{51FAE2DF-8558-41BC-9358-174F0AE12BE3}" dt="2023-11-07T19:53:20.143" v="10" actId="1076"/>
          <ac:spMkLst>
            <pc:docMk/>
            <pc:sldMk cId="2285989782" sldId="371"/>
            <ac:spMk id="2" creationId="{FC6FFC3E-15C9-A568-F8EB-2D56605122A0}"/>
          </ac:spMkLst>
        </pc:spChg>
        <pc:spChg chg="del mod">
          <ac:chgData name="Melanie Fritz" userId="" providerId="" clId="Web-{51FAE2DF-8558-41BC-9358-174F0AE12BE3}" dt="2023-11-07T19:53:43.784" v="15"/>
          <ac:spMkLst>
            <pc:docMk/>
            <pc:sldMk cId="2285989782" sldId="371"/>
            <ac:spMk id="3" creationId="{49FC0985-8E9F-1A3B-8F51-64205FE6D6A7}"/>
          </ac:spMkLst>
        </pc:spChg>
        <pc:spChg chg="mod">
          <ac:chgData name="Melanie Fritz" userId="" providerId="" clId="Web-{51FAE2DF-8558-41BC-9358-174F0AE12BE3}" dt="2023-11-07T19:53:22.471" v="11" actId="1076"/>
          <ac:spMkLst>
            <pc:docMk/>
            <pc:sldMk cId="2285989782" sldId="371"/>
            <ac:spMk id="4" creationId="{68B3704D-A42F-6783-2E7D-6DEFB2442B18}"/>
          </ac:spMkLst>
        </pc:spChg>
        <pc:spChg chg="mod">
          <ac:chgData name="Melanie Fritz" userId="" providerId="" clId="Web-{51FAE2DF-8558-41BC-9358-174F0AE12BE3}" dt="2023-11-07T19:53:51.253" v="18" actId="1076"/>
          <ac:spMkLst>
            <pc:docMk/>
            <pc:sldMk cId="2285989782" sldId="371"/>
            <ac:spMk id="5" creationId="{B2D388B4-F67C-F45D-C29D-1649CFA5D62A}"/>
          </ac:spMkLst>
        </pc:spChg>
        <pc:spChg chg="add del">
          <ac:chgData name="Melanie Fritz" userId="" providerId="" clId="Web-{51FAE2DF-8558-41BC-9358-174F0AE12BE3}" dt="2023-11-07T19:53:39.659" v="14"/>
          <ac:spMkLst>
            <pc:docMk/>
            <pc:sldMk cId="2285989782" sldId="371"/>
            <ac:spMk id="6" creationId="{403E9371-10EB-6AD0-42A1-EAAE7BEC22DC}"/>
          </ac:spMkLst>
        </pc:spChg>
        <pc:spChg chg="add mod">
          <ac:chgData name="Melanie Fritz" userId="" providerId="" clId="Web-{51FAE2DF-8558-41BC-9358-174F0AE12BE3}" dt="2023-11-07T19:53:47.847" v="17" actId="1076"/>
          <ac:spMkLst>
            <pc:docMk/>
            <pc:sldMk cId="2285989782" sldId="371"/>
            <ac:spMk id="7" creationId="{403E9371-10EB-6AD0-42A1-EAAE7BEC22DC}"/>
          </ac:spMkLst>
        </pc:spChg>
      </pc:sldChg>
    </pc:docChg>
  </pc:docChgLst>
  <pc:docChgLst>
    <pc:chgData name="Melanie Fritz" clId="Web-{C3C8F4A6-A40E-4F1F-9DDE-B5037151EAF5}"/>
    <pc:docChg chg="modSld">
      <pc:chgData name="Melanie Fritz" userId="" providerId="" clId="Web-{C3C8F4A6-A40E-4F1F-9DDE-B5037151EAF5}" dt="2023-11-08T19:33:16.785" v="0" actId="20577"/>
      <pc:docMkLst>
        <pc:docMk/>
      </pc:docMkLst>
      <pc:sldChg chg="modSp">
        <pc:chgData name="Melanie Fritz" userId="" providerId="" clId="Web-{C3C8F4A6-A40E-4F1F-9DDE-B5037151EAF5}" dt="2023-11-08T19:33:16.785" v="0" actId="20577"/>
        <pc:sldMkLst>
          <pc:docMk/>
          <pc:sldMk cId="3763422732" sldId="380"/>
        </pc:sldMkLst>
        <pc:spChg chg="mod">
          <ac:chgData name="Melanie Fritz" userId="" providerId="" clId="Web-{C3C8F4A6-A40E-4F1F-9DDE-B5037151EAF5}" dt="2023-11-08T19:33:16.785" v="0" actId="20577"/>
          <ac:spMkLst>
            <pc:docMk/>
            <pc:sldMk cId="3763422732" sldId="380"/>
            <ac:spMk id="6" creationId="{B3C46B25-00AC-D8A0-73A7-DECA35AF0A2B}"/>
          </ac:spMkLst>
        </pc:spChg>
      </pc:sldChg>
    </pc:docChg>
  </pc:docChgLst>
  <pc:docChgLst>
    <pc:chgData name="Melanie Fritz" clId="Web-{55B9FAF6-6B8B-4A1D-AA5D-E7C5A3569D03}"/>
    <pc:docChg chg="modSld">
      <pc:chgData name="Melanie Fritz" userId="" providerId="" clId="Web-{55B9FAF6-6B8B-4A1D-AA5D-E7C5A3569D03}" dt="2023-11-10T20:38:11.212" v="7" actId="20577"/>
      <pc:docMkLst>
        <pc:docMk/>
      </pc:docMkLst>
      <pc:sldChg chg="modSp">
        <pc:chgData name="Melanie Fritz" userId="" providerId="" clId="Web-{55B9FAF6-6B8B-4A1D-AA5D-E7C5A3569D03}" dt="2023-11-10T19:36:54.458" v="2" actId="20577"/>
        <pc:sldMkLst>
          <pc:docMk/>
          <pc:sldMk cId="3915177880" sldId="369"/>
        </pc:sldMkLst>
        <pc:spChg chg="mod">
          <ac:chgData name="Melanie Fritz" userId="" providerId="" clId="Web-{55B9FAF6-6B8B-4A1D-AA5D-E7C5A3569D03}" dt="2023-11-10T19:36:54.458" v="2" actId="20577"/>
          <ac:spMkLst>
            <pc:docMk/>
            <pc:sldMk cId="3915177880" sldId="369"/>
            <ac:spMk id="132" creationId="{847048B8-6D23-DB2A-BCA6-76E25E0EDBD3}"/>
          </ac:spMkLst>
        </pc:spChg>
      </pc:sldChg>
      <pc:sldChg chg="modSp">
        <pc:chgData name="Melanie Fritz" userId="" providerId="" clId="Web-{55B9FAF6-6B8B-4A1D-AA5D-E7C5A3569D03}" dt="2023-11-10T20:38:08.821" v="6" actId="20577"/>
        <pc:sldMkLst>
          <pc:docMk/>
          <pc:sldMk cId="3317079719" sldId="373"/>
        </pc:sldMkLst>
        <pc:spChg chg="mod">
          <ac:chgData name="Melanie Fritz" userId="" providerId="" clId="Web-{55B9FAF6-6B8B-4A1D-AA5D-E7C5A3569D03}" dt="2023-11-10T20:38:08.821" v="6" actId="20577"/>
          <ac:spMkLst>
            <pc:docMk/>
            <pc:sldMk cId="3317079719" sldId="373"/>
            <ac:spMk id="132" creationId="{847048B8-6D23-DB2A-BCA6-76E25E0EDBD3}"/>
          </ac:spMkLst>
        </pc:spChg>
      </pc:sldChg>
      <pc:sldChg chg="modSp">
        <pc:chgData name="Melanie Fritz" userId="" providerId="" clId="Web-{55B9FAF6-6B8B-4A1D-AA5D-E7C5A3569D03}" dt="2023-11-10T20:38:11.212" v="7" actId="20577"/>
        <pc:sldMkLst>
          <pc:docMk/>
          <pc:sldMk cId="3961244114" sldId="377"/>
        </pc:sldMkLst>
        <pc:spChg chg="mod">
          <ac:chgData name="Melanie Fritz" userId="" providerId="" clId="Web-{55B9FAF6-6B8B-4A1D-AA5D-E7C5A3569D03}" dt="2023-11-10T20:38:11.212" v="7" actId="20577"/>
          <ac:spMkLst>
            <pc:docMk/>
            <pc:sldMk cId="3961244114" sldId="377"/>
            <ac:spMk id="132" creationId="{847048B8-6D23-DB2A-BCA6-76E25E0EDBD3}"/>
          </ac:spMkLst>
        </pc:spChg>
      </pc:sldChg>
    </pc:docChg>
  </pc:docChgLst>
  <pc:docChgLst>
    <pc:chgData name="Melanie Fritz" clId="Web-{36578B4D-FB7B-4F6D-9A8A-FB6BC215B3DE}"/>
    <pc:docChg chg="modSld">
      <pc:chgData name="Melanie Fritz" userId="" providerId="" clId="Web-{36578B4D-FB7B-4F6D-9A8A-FB6BC215B3DE}" dt="2023-11-28T18:13:31.470" v="1" actId="1076"/>
      <pc:docMkLst>
        <pc:docMk/>
      </pc:docMkLst>
      <pc:sldChg chg="modSp">
        <pc:chgData name="Melanie Fritz" userId="" providerId="" clId="Web-{36578B4D-FB7B-4F6D-9A8A-FB6BC215B3DE}" dt="2023-11-28T18:13:31.470" v="1" actId="1076"/>
        <pc:sldMkLst>
          <pc:docMk/>
          <pc:sldMk cId="453390256" sldId="386"/>
        </pc:sldMkLst>
        <pc:spChg chg="mod">
          <ac:chgData name="Melanie Fritz" userId="" providerId="" clId="Web-{36578B4D-FB7B-4F6D-9A8A-FB6BC215B3DE}" dt="2023-11-28T18:13:31.470" v="1" actId="1076"/>
          <ac:spMkLst>
            <pc:docMk/>
            <pc:sldMk cId="453390256" sldId="386"/>
            <ac:spMk id="13" creationId="{10A7F2D9-FD8B-DA95-A4ED-9257A0AA1384}"/>
          </ac:spMkLst>
        </pc:spChg>
        <pc:spChg chg="mod">
          <ac:chgData name="Melanie Fritz" userId="" providerId="" clId="Web-{36578B4D-FB7B-4F6D-9A8A-FB6BC215B3DE}" dt="2023-11-28T18:13:24.876" v="0" actId="1076"/>
          <ac:spMkLst>
            <pc:docMk/>
            <pc:sldMk cId="453390256" sldId="386"/>
            <ac:spMk id="14" creationId="{329EAD7C-E8EB-21EE-1CD6-DB7DFCBD2EBD}"/>
          </ac:spMkLst>
        </pc:spChg>
      </pc:sldChg>
    </pc:docChg>
  </pc:docChgLst>
  <pc:docChgLst>
    <pc:chgData name="Melanie Fritz" clId="Web-{3D19A2BD-267E-4B03-9CDA-3F20F2CA6DCE}"/>
    <pc:docChg chg="modSld">
      <pc:chgData name="Melanie Fritz" userId="" providerId="" clId="Web-{3D19A2BD-267E-4B03-9CDA-3F20F2CA6DCE}" dt="2023-11-10T20:44:15.300" v="26" actId="1076"/>
      <pc:docMkLst>
        <pc:docMk/>
      </pc:docMkLst>
      <pc:sldChg chg="modSp">
        <pc:chgData name="Melanie Fritz" userId="" providerId="" clId="Web-{3D19A2BD-267E-4B03-9CDA-3F20F2CA6DCE}" dt="2023-11-10T20:44:15.300" v="26" actId="1076"/>
        <pc:sldMkLst>
          <pc:docMk/>
          <pc:sldMk cId="1912375439" sldId="388"/>
        </pc:sldMkLst>
        <pc:spChg chg="mod">
          <ac:chgData name="Melanie Fritz" userId="" providerId="" clId="Web-{3D19A2BD-267E-4B03-9CDA-3F20F2CA6DCE}" dt="2023-11-10T20:42:55.707" v="6" actId="20577"/>
          <ac:spMkLst>
            <pc:docMk/>
            <pc:sldMk cId="1912375439" sldId="388"/>
            <ac:spMk id="6" creationId="{46CF1BE2-45D2-BA74-9E96-0AAADE3AE313}"/>
          </ac:spMkLst>
        </pc:spChg>
        <pc:spChg chg="mod">
          <ac:chgData name="Melanie Fritz" userId="" providerId="" clId="Web-{3D19A2BD-267E-4B03-9CDA-3F20F2CA6DCE}" dt="2023-11-10T20:43:25.973" v="20" actId="1076"/>
          <ac:spMkLst>
            <pc:docMk/>
            <pc:sldMk cId="1912375439" sldId="388"/>
            <ac:spMk id="8" creationId="{2152A279-D7CE-333E-5158-4F23D8A2A268}"/>
          </ac:spMkLst>
        </pc:spChg>
        <pc:spChg chg="mod">
          <ac:chgData name="Melanie Fritz" userId="" providerId="" clId="Web-{3D19A2BD-267E-4B03-9CDA-3F20F2CA6DCE}" dt="2023-11-10T20:43:11.192" v="11" actId="20577"/>
          <ac:spMkLst>
            <pc:docMk/>
            <pc:sldMk cId="1912375439" sldId="388"/>
            <ac:spMk id="70" creationId="{20834A56-83C9-4053-33F6-7609B403B24A}"/>
          </ac:spMkLst>
        </pc:spChg>
        <pc:spChg chg="mod">
          <ac:chgData name="Melanie Fritz" userId="" providerId="" clId="Web-{3D19A2BD-267E-4B03-9CDA-3F20F2CA6DCE}" dt="2023-11-10T20:44:13.347" v="25" actId="1076"/>
          <ac:spMkLst>
            <pc:docMk/>
            <pc:sldMk cId="1912375439" sldId="388"/>
            <ac:spMk id="97" creationId="{A795F2BA-03DC-FC8E-52B7-0F867B09B8CA}"/>
          </ac:spMkLst>
        </pc:spChg>
        <pc:spChg chg="mod">
          <ac:chgData name="Melanie Fritz" userId="" providerId="" clId="Web-{3D19A2BD-267E-4B03-9CDA-3F20F2CA6DCE}" dt="2023-11-10T20:44:15.300" v="26" actId="1076"/>
          <ac:spMkLst>
            <pc:docMk/>
            <pc:sldMk cId="1912375439" sldId="388"/>
            <ac:spMk id="132" creationId="{847048B8-6D23-DB2A-BCA6-76E25E0EDBD3}"/>
          </ac:spMkLst>
        </pc:spChg>
        <pc:spChg chg="mod">
          <ac:chgData name="Melanie Fritz" userId="" providerId="" clId="Web-{3D19A2BD-267E-4B03-9CDA-3F20F2CA6DCE}" dt="2023-11-10T20:43:25.973" v="22" actId="1076"/>
          <ac:spMkLst>
            <pc:docMk/>
            <pc:sldMk cId="1912375439" sldId="388"/>
            <ac:spMk id="136" creationId="{60D734DF-8924-014C-079E-405287D85800}"/>
          </ac:spMkLst>
        </pc:spChg>
        <pc:spChg chg="mod">
          <ac:chgData name="Melanie Fritz" userId="" providerId="" clId="Web-{3D19A2BD-267E-4B03-9CDA-3F20F2CA6DCE}" dt="2023-11-10T20:43:31.457" v="24" actId="1076"/>
          <ac:spMkLst>
            <pc:docMk/>
            <pc:sldMk cId="1912375439" sldId="388"/>
            <ac:spMk id="166" creationId="{A0FE6CBF-B400-1349-CEB2-9F09CACEEA59}"/>
          </ac:spMkLst>
        </pc:spChg>
        <pc:spChg chg="mod">
          <ac:chgData name="Melanie Fritz" userId="" providerId="" clId="Web-{3D19A2BD-267E-4B03-9CDA-3F20F2CA6DCE}" dt="2023-11-10T20:43:07.442" v="9" actId="1076"/>
          <ac:spMkLst>
            <pc:docMk/>
            <pc:sldMk cId="1912375439" sldId="388"/>
            <ac:spMk id="167" creationId="{FEC0BCEE-DA46-0DC0-D11C-2BAE22672EDB}"/>
          </ac:spMkLst>
        </pc:spChg>
      </pc:sldChg>
    </pc:docChg>
  </pc:docChgLst>
  <pc:docChgLst>
    <pc:chgData name="Melanie Fritz" clId="Web-{385D408E-E4D5-4872-84FF-CCB3C12AC67E}"/>
    <pc:docChg chg="addSld delSld modSld sldOrd">
      <pc:chgData name="Melanie Fritz" userId="" providerId="" clId="Web-{385D408E-E4D5-4872-84FF-CCB3C12AC67E}" dt="2023-11-28T18:04:58.304" v="276" actId="1076"/>
      <pc:docMkLst>
        <pc:docMk/>
      </pc:docMkLst>
      <pc:sldChg chg="addSp delSp modSp">
        <pc:chgData name="Melanie Fritz" userId="" providerId="" clId="Web-{385D408E-E4D5-4872-84FF-CCB3C12AC67E}" dt="2023-11-28T17:50:42.791" v="84" actId="1076"/>
        <pc:sldMkLst>
          <pc:docMk/>
          <pc:sldMk cId="4212369669" sldId="365"/>
        </pc:sldMkLst>
        <pc:spChg chg="mod">
          <ac:chgData name="Melanie Fritz" userId="" providerId="" clId="Web-{385D408E-E4D5-4872-84FF-CCB3C12AC67E}" dt="2023-11-28T17:50:42.776" v="82" actId="1076"/>
          <ac:spMkLst>
            <pc:docMk/>
            <pc:sldMk cId="4212369669" sldId="365"/>
            <ac:spMk id="2" creationId="{FBBB683A-7DE6-A203-CAC0-5C058A4420F4}"/>
          </ac:spMkLst>
        </pc:spChg>
        <pc:spChg chg="mod">
          <ac:chgData name="Melanie Fritz" userId="" providerId="" clId="Web-{385D408E-E4D5-4872-84FF-CCB3C12AC67E}" dt="2023-11-28T17:50:42.776" v="83" actId="1076"/>
          <ac:spMkLst>
            <pc:docMk/>
            <pc:sldMk cId="4212369669" sldId="365"/>
            <ac:spMk id="3" creationId="{8A756AFA-DBCE-359F-E122-B8D1D270093D}"/>
          </ac:spMkLst>
        </pc:spChg>
        <pc:spChg chg="mod">
          <ac:chgData name="Melanie Fritz" userId="" providerId="" clId="Web-{385D408E-E4D5-4872-84FF-CCB3C12AC67E}" dt="2023-11-28T17:50:26.572" v="79" actId="1076"/>
          <ac:spMkLst>
            <pc:docMk/>
            <pc:sldMk cId="4212369669" sldId="365"/>
            <ac:spMk id="6" creationId="{46CF1BE2-45D2-BA74-9E96-0AAADE3AE313}"/>
          </ac:spMkLst>
        </pc:spChg>
        <pc:spChg chg="mod">
          <ac:chgData name="Melanie Fritz" userId="" providerId="" clId="Web-{385D408E-E4D5-4872-84FF-CCB3C12AC67E}" dt="2023-11-28T17:50:42.791" v="84" actId="1076"/>
          <ac:spMkLst>
            <pc:docMk/>
            <pc:sldMk cId="4212369669" sldId="365"/>
            <ac:spMk id="43" creationId="{E351F709-46CB-CBFB-6970-1230E19541B5}"/>
          </ac:spMkLst>
        </pc:spChg>
        <pc:spChg chg="del mod">
          <ac:chgData name="Melanie Fritz" userId="" providerId="" clId="Web-{385D408E-E4D5-4872-84FF-CCB3C12AC67E}" dt="2023-11-28T17:50:32.119" v="81"/>
          <ac:spMkLst>
            <pc:docMk/>
            <pc:sldMk cId="4212369669" sldId="365"/>
            <ac:spMk id="188" creationId="{B38F833A-29A2-C9CD-3B6F-584B95178221}"/>
          </ac:spMkLst>
        </pc:spChg>
        <pc:spChg chg="del">
          <ac:chgData name="Melanie Fritz" userId="" providerId="" clId="Web-{385D408E-E4D5-4872-84FF-CCB3C12AC67E}" dt="2023-11-28T17:50:15.790" v="77"/>
          <ac:spMkLst>
            <pc:docMk/>
            <pc:sldMk cId="4212369669" sldId="365"/>
            <ac:spMk id="388" creationId="{DD6A4371-E914-DB21-A52B-8B3E227AA861}"/>
          </ac:spMkLst>
        </pc:spChg>
        <pc:spChg chg="del">
          <ac:chgData name="Melanie Fritz" userId="" providerId="" clId="Web-{385D408E-E4D5-4872-84FF-CCB3C12AC67E}" dt="2023-11-28T17:50:15.790" v="76"/>
          <ac:spMkLst>
            <pc:docMk/>
            <pc:sldMk cId="4212369669" sldId="365"/>
            <ac:spMk id="389" creationId="{BDE6B6D8-AA49-686E-48A9-0F164441E356}"/>
          </ac:spMkLst>
        </pc:spChg>
        <pc:spChg chg="del">
          <ac:chgData name="Melanie Fritz" userId="" providerId="" clId="Web-{385D408E-E4D5-4872-84FF-CCB3C12AC67E}" dt="2023-11-28T17:50:11.478" v="74"/>
          <ac:spMkLst>
            <pc:docMk/>
            <pc:sldMk cId="4212369669" sldId="365"/>
            <ac:spMk id="391" creationId="{52DF8521-7F2C-E0DE-7587-3FE4A675518C}"/>
          </ac:spMkLst>
        </pc:spChg>
        <pc:spChg chg="del">
          <ac:chgData name="Melanie Fritz" userId="" providerId="" clId="Web-{385D408E-E4D5-4872-84FF-CCB3C12AC67E}" dt="2023-11-28T17:50:11.478" v="73"/>
          <ac:spMkLst>
            <pc:docMk/>
            <pc:sldMk cId="4212369669" sldId="365"/>
            <ac:spMk id="392" creationId="{358982AF-226A-657D-FEB5-D1AC3CC1D974}"/>
          </ac:spMkLst>
        </pc:spChg>
        <pc:spChg chg="del">
          <ac:chgData name="Melanie Fritz" userId="" providerId="" clId="Web-{385D408E-E4D5-4872-84FF-CCB3C12AC67E}" dt="2023-11-28T17:50:13.025" v="75"/>
          <ac:spMkLst>
            <pc:docMk/>
            <pc:sldMk cId="4212369669" sldId="365"/>
            <ac:spMk id="394" creationId="{DF0E4685-56EA-B036-63CE-3074C8F17086}"/>
          </ac:spMkLst>
        </pc:spChg>
        <pc:grpChg chg="del">
          <ac:chgData name="Melanie Fritz" userId="" providerId="" clId="Web-{385D408E-E4D5-4872-84FF-CCB3C12AC67E}" dt="2023-11-28T17:49:58.837" v="70"/>
          <ac:grpSpMkLst>
            <pc:docMk/>
            <pc:sldMk cId="4212369669" sldId="365"/>
            <ac:grpSpMk id="164" creationId="{00000000-0000-0000-0000-000000000000}"/>
          </ac:grpSpMkLst>
        </pc:grpChg>
        <pc:picChg chg="add mod ord">
          <ac:chgData name="Melanie Fritz" userId="" providerId="" clId="Web-{385D408E-E4D5-4872-84FF-CCB3C12AC67E}" dt="2023-11-28T17:50:22.837" v="78" actId="14100"/>
          <ac:picMkLst>
            <pc:docMk/>
            <pc:sldMk cId="4212369669" sldId="365"/>
            <ac:picMk id="70" creationId="{81BD474F-6338-DD0C-FD7F-E840ECEAF8A6}"/>
          </ac:picMkLst>
        </pc:picChg>
      </pc:sldChg>
      <pc:sldChg chg="addSp delSp del ord">
        <pc:chgData name="Melanie Fritz" userId="" providerId="" clId="Web-{385D408E-E4D5-4872-84FF-CCB3C12AC67E}" dt="2023-11-28T17:52:10.278" v="102"/>
        <pc:sldMkLst>
          <pc:docMk/>
          <pc:sldMk cId="2721722961" sldId="366"/>
        </pc:sldMkLst>
        <pc:grpChg chg="add del">
          <ac:chgData name="Melanie Fritz" userId="" providerId="" clId="Web-{385D408E-E4D5-4872-84FF-CCB3C12AC67E}" dt="2023-11-28T17:50:54.604" v="86"/>
          <ac:grpSpMkLst>
            <pc:docMk/>
            <pc:sldMk cId="2721722961" sldId="366"/>
            <ac:grpSpMk id="164" creationId="{00000000-0000-0000-0000-000000000000}"/>
          </ac:grpSpMkLst>
        </pc:grpChg>
      </pc:sldChg>
      <pc:sldChg chg="del">
        <pc:chgData name="Melanie Fritz" userId="" providerId="" clId="Web-{385D408E-E4D5-4872-84FF-CCB3C12AC67E}" dt="2023-11-28T17:52:35.686" v="109"/>
        <pc:sldMkLst>
          <pc:docMk/>
          <pc:sldMk cId="2359057123" sldId="367"/>
        </pc:sldMkLst>
      </pc:sldChg>
      <pc:sldChg chg="del">
        <pc:chgData name="Melanie Fritz" userId="" providerId="" clId="Web-{385D408E-E4D5-4872-84FF-CCB3C12AC67E}" dt="2023-11-28T17:55:01.503" v="145"/>
        <pc:sldMkLst>
          <pc:docMk/>
          <pc:sldMk cId="3276061825" sldId="368"/>
        </pc:sldMkLst>
      </pc:sldChg>
      <pc:sldChg chg="addSp delSp modSp">
        <pc:chgData name="Melanie Fritz" userId="" providerId="" clId="Web-{385D408E-E4D5-4872-84FF-CCB3C12AC67E}" dt="2023-11-28T17:57:05.429" v="210" actId="20577"/>
        <pc:sldMkLst>
          <pc:docMk/>
          <pc:sldMk cId="3915177880" sldId="369"/>
        </pc:sldMkLst>
        <pc:spChg chg="del">
          <ac:chgData name="Melanie Fritz" userId="" providerId="" clId="Web-{385D408E-E4D5-4872-84FF-CCB3C12AC67E}" dt="2023-11-28T17:55:21.879" v="156"/>
          <ac:spMkLst>
            <pc:docMk/>
            <pc:sldMk cId="3915177880" sldId="369"/>
            <ac:spMk id="2" creationId="{FBBB683A-7DE6-A203-CAC0-5C058A4420F4}"/>
          </ac:spMkLst>
        </pc:spChg>
        <pc:spChg chg="del">
          <ac:chgData name="Melanie Fritz" userId="" providerId="" clId="Web-{385D408E-E4D5-4872-84FF-CCB3C12AC67E}" dt="2023-11-28T17:55:21.879" v="155"/>
          <ac:spMkLst>
            <pc:docMk/>
            <pc:sldMk cId="3915177880" sldId="369"/>
            <ac:spMk id="3" creationId="{8A756AFA-DBCE-359F-E122-B8D1D270093D}"/>
          </ac:spMkLst>
        </pc:spChg>
        <pc:spChg chg="del">
          <ac:chgData name="Melanie Fritz" userId="" providerId="" clId="Web-{385D408E-E4D5-4872-84FF-CCB3C12AC67E}" dt="2023-11-28T17:55:19.722" v="154"/>
          <ac:spMkLst>
            <pc:docMk/>
            <pc:sldMk cId="3915177880" sldId="369"/>
            <ac:spMk id="6" creationId="{46CF1BE2-45D2-BA74-9E96-0AAADE3AE313}"/>
          </ac:spMkLst>
        </pc:spChg>
        <pc:spChg chg="del">
          <ac:chgData name="Melanie Fritz" userId="" providerId="" clId="Web-{385D408E-E4D5-4872-84FF-CCB3C12AC67E}" dt="2023-11-28T17:55:19.722" v="152"/>
          <ac:spMkLst>
            <pc:docMk/>
            <pc:sldMk cId="3915177880" sldId="369"/>
            <ac:spMk id="8" creationId="{98094F84-A6CD-1350-DE70-B3A3EDCCAD31}"/>
          </ac:spMkLst>
        </pc:spChg>
        <pc:spChg chg="del">
          <ac:chgData name="Melanie Fritz" userId="" providerId="" clId="Web-{385D408E-E4D5-4872-84FF-CCB3C12AC67E}" dt="2023-11-28T17:55:19.722" v="153"/>
          <ac:spMkLst>
            <pc:docMk/>
            <pc:sldMk cId="3915177880" sldId="369"/>
            <ac:spMk id="43" creationId="{D4C83065-31AC-7B8D-743D-9DE867B92C37}"/>
          </ac:spMkLst>
        </pc:spChg>
        <pc:spChg chg="ord">
          <ac:chgData name="Melanie Fritz" userId="" providerId="" clId="Web-{385D408E-E4D5-4872-84FF-CCB3C12AC67E}" dt="2023-11-28T17:55:51.427" v="165"/>
          <ac:spMkLst>
            <pc:docMk/>
            <pc:sldMk cId="3915177880" sldId="369"/>
            <ac:spMk id="97" creationId="{A795F2BA-03DC-FC8E-52B7-0F867B09B8CA}"/>
          </ac:spMkLst>
        </pc:spChg>
        <pc:spChg chg="ord">
          <ac:chgData name="Melanie Fritz" userId="" providerId="" clId="Web-{385D408E-E4D5-4872-84FF-CCB3C12AC67E}" dt="2023-11-28T17:55:51.036" v="164"/>
          <ac:spMkLst>
            <pc:docMk/>
            <pc:sldMk cId="3915177880" sldId="369"/>
            <ac:spMk id="132" creationId="{847048B8-6D23-DB2A-BCA6-76E25E0EDBD3}"/>
          </ac:spMkLst>
        </pc:spChg>
        <pc:spChg chg="add">
          <ac:chgData name="Melanie Fritz" userId="" providerId="" clId="Web-{385D408E-E4D5-4872-84FF-CCB3C12AC67E}" dt="2023-11-28T17:55:47.489" v="159"/>
          <ac:spMkLst>
            <pc:docMk/>
            <pc:sldMk cId="3915177880" sldId="369"/>
            <ac:spMk id="134" creationId="{C19F0812-E32C-B644-99E8-E2310046BEB4}"/>
          </ac:spMkLst>
        </pc:spChg>
        <pc:spChg chg="add">
          <ac:chgData name="Melanie Fritz" userId="" providerId="" clId="Web-{385D408E-E4D5-4872-84FF-CCB3C12AC67E}" dt="2023-11-28T17:55:47.489" v="160"/>
          <ac:spMkLst>
            <pc:docMk/>
            <pc:sldMk cId="3915177880" sldId="369"/>
            <ac:spMk id="136" creationId="{1BF00BD5-04FF-3F3D-4739-13D6DE4AC190}"/>
          </ac:spMkLst>
        </pc:spChg>
        <pc:spChg chg="add">
          <ac:chgData name="Melanie Fritz" userId="" providerId="" clId="Web-{385D408E-E4D5-4872-84FF-CCB3C12AC67E}" dt="2023-11-28T17:55:47.505" v="161"/>
          <ac:spMkLst>
            <pc:docMk/>
            <pc:sldMk cId="3915177880" sldId="369"/>
            <ac:spMk id="165" creationId="{D18390FA-14FE-B1CD-E6E5-5DB3DF2458A3}"/>
          </ac:spMkLst>
        </pc:spChg>
        <pc:spChg chg="add">
          <ac:chgData name="Melanie Fritz" userId="" providerId="" clId="Web-{385D408E-E4D5-4872-84FF-CCB3C12AC67E}" dt="2023-11-28T17:55:47.505" v="162"/>
          <ac:spMkLst>
            <pc:docMk/>
            <pc:sldMk cId="3915177880" sldId="369"/>
            <ac:spMk id="167" creationId="{936A1B8D-084C-4F4C-4E9C-F6B43828303A}"/>
          </ac:spMkLst>
        </pc:spChg>
        <pc:spChg chg="add">
          <ac:chgData name="Melanie Fritz" userId="" providerId="" clId="Web-{385D408E-E4D5-4872-84FF-CCB3C12AC67E}" dt="2023-11-28T17:55:47.520" v="163"/>
          <ac:spMkLst>
            <pc:docMk/>
            <pc:sldMk cId="3915177880" sldId="369"/>
            <ac:spMk id="169" creationId="{2E0C352C-CB21-5943-3E22-5661B51BFF74}"/>
          </ac:spMkLst>
        </pc:spChg>
        <pc:spChg chg="add del">
          <ac:chgData name="Melanie Fritz" userId="" providerId="" clId="Web-{385D408E-E4D5-4872-84FF-CCB3C12AC67E}" dt="2023-11-28T17:56:08.380" v="176"/>
          <ac:spMkLst>
            <pc:docMk/>
            <pc:sldMk cId="3915177880" sldId="369"/>
            <ac:spMk id="173" creationId="{B5D2FC58-28FA-4886-38D0-4A2267D67244}"/>
          </ac:spMkLst>
        </pc:spChg>
        <pc:spChg chg="add del">
          <ac:chgData name="Melanie Fritz" userId="" providerId="" clId="Web-{385D408E-E4D5-4872-84FF-CCB3C12AC67E}" dt="2023-11-28T17:56:08.380" v="175"/>
          <ac:spMkLst>
            <pc:docMk/>
            <pc:sldMk cId="3915177880" sldId="369"/>
            <ac:spMk id="175" creationId="{0C4AF54B-C992-A922-0D04-8942BAFD078C}"/>
          </ac:spMkLst>
        </pc:spChg>
        <pc:spChg chg="add del">
          <ac:chgData name="Melanie Fritz" userId="" providerId="" clId="Web-{385D408E-E4D5-4872-84FF-CCB3C12AC67E}" dt="2023-11-28T17:56:08.380" v="174"/>
          <ac:spMkLst>
            <pc:docMk/>
            <pc:sldMk cId="3915177880" sldId="369"/>
            <ac:spMk id="177" creationId="{F8E27033-1BD4-149F-5F8A-C73683DEBE9B}"/>
          </ac:spMkLst>
        </pc:spChg>
        <pc:spChg chg="add del">
          <ac:chgData name="Melanie Fritz" userId="" providerId="" clId="Web-{385D408E-E4D5-4872-84FF-CCB3C12AC67E}" dt="2023-11-28T17:56:08.380" v="173"/>
          <ac:spMkLst>
            <pc:docMk/>
            <pc:sldMk cId="3915177880" sldId="369"/>
            <ac:spMk id="179" creationId="{3D06B65F-E622-8284-CE2A-1733F6EF7902}"/>
          </ac:spMkLst>
        </pc:spChg>
        <pc:spChg chg="add del">
          <ac:chgData name="Melanie Fritz" userId="" providerId="" clId="Web-{385D408E-E4D5-4872-84FF-CCB3C12AC67E}" dt="2023-11-28T17:56:08.380" v="172"/>
          <ac:spMkLst>
            <pc:docMk/>
            <pc:sldMk cId="3915177880" sldId="369"/>
            <ac:spMk id="181" creationId="{07406376-A58E-3331-2F4A-D9B32A63ACBF}"/>
          </ac:spMkLst>
        </pc:spChg>
        <pc:spChg chg="add del">
          <ac:chgData name="Melanie Fritz" userId="" providerId="" clId="Web-{385D408E-E4D5-4872-84FF-CCB3C12AC67E}" dt="2023-11-28T17:56:21.037" v="188"/>
          <ac:spMkLst>
            <pc:docMk/>
            <pc:sldMk cId="3915177880" sldId="369"/>
            <ac:spMk id="185" creationId="{E8BF2219-39D5-7B2B-406A-3D8CEABC66E1}"/>
          </ac:spMkLst>
        </pc:spChg>
        <pc:spChg chg="add del">
          <ac:chgData name="Melanie Fritz" userId="" providerId="" clId="Web-{385D408E-E4D5-4872-84FF-CCB3C12AC67E}" dt="2023-11-28T17:56:21.037" v="187"/>
          <ac:spMkLst>
            <pc:docMk/>
            <pc:sldMk cId="3915177880" sldId="369"/>
            <ac:spMk id="187" creationId="{11A35F62-5E48-9BE9-4A46-85B62507B49F}"/>
          </ac:spMkLst>
        </pc:spChg>
        <pc:spChg chg="del">
          <ac:chgData name="Melanie Fritz" userId="" providerId="" clId="Web-{385D408E-E4D5-4872-84FF-CCB3C12AC67E}" dt="2023-11-28T17:55:25.598" v="157"/>
          <ac:spMkLst>
            <pc:docMk/>
            <pc:sldMk cId="3915177880" sldId="369"/>
            <ac:spMk id="188" creationId="{B38F833A-29A2-C9CD-3B6F-584B95178221}"/>
          </ac:spMkLst>
        </pc:spChg>
        <pc:spChg chg="add del">
          <ac:chgData name="Melanie Fritz" userId="" providerId="" clId="Web-{385D408E-E4D5-4872-84FF-CCB3C12AC67E}" dt="2023-11-28T17:56:21.037" v="186"/>
          <ac:spMkLst>
            <pc:docMk/>
            <pc:sldMk cId="3915177880" sldId="369"/>
            <ac:spMk id="190" creationId="{B9425F23-4C8A-2C99-EC4C-E6457A19460E}"/>
          </ac:spMkLst>
        </pc:spChg>
        <pc:spChg chg="add del">
          <ac:chgData name="Melanie Fritz" userId="" providerId="" clId="Web-{385D408E-E4D5-4872-84FF-CCB3C12AC67E}" dt="2023-11-28T17:56:21.037" v="185"/>
          <ac:spMkLst>
            <pc:docMk/>
            <pc:sldMk cId="3915177880" sldId="369"/>
            <ac:spMk id="384" creationId="{0BA26F2A-9869-1E4E-FDC2-0DCFA3E62C74}"/>
          </ac:spMkLst>
        </pc:spChg>
        <pc:spChg chg="add del">
          <ac:chgData name="Melanie Fritz" userId="" providerId="" clId="Web-{385D408E-E4D5-4872-84FF-CCB3C12AC67E}" dt="2023-11-28T17:56:21.037" v="184"/>
          <ac:spMkLst>
            <pc:docMk/>
            <pc:sldMk cId="3915177880" sldId="369"/>
            <ac:spMk id="386" creationId="{D8D9B18C-9CDA-6E38-DA18-345072BB056F}"/>
          </ac:spMkLst>
        </pc:spChg>
        <pc:spChg chg="del">
          <ac:chgData name="Melanie Fritz" userId="" providerId="" clId="Web-{385D408E-E4D5-4872-84FF-CCB3C12AC67E}" dt="2023-11-28T17:55:15.253" v="148"/>
          <ac:spMkLst>
            <pc:docMk/>
            <pc:sldMk cId="3915177880" sldId="369"/>
            <ac:spMk id="388" creationId="{DD6A4371-E914-DB21-A52B-8B3E227AA861}"/>
          </ac:spMkLst>
        </pc:spChg>
        <pc:spChg chg="del">
          <ac:chgData name="Melanie Fritz" userId="" providerId="" clId="Web-{385D408E-E4D5-4872-84FF-CCB3C12AC67E}" dt="2023-11-28T17:55:17.488" v="151"/>
          <ac:spMkLst>
            <pc:docMk/>
            <pc:sldMk cId="3915177880" sldId="369"/>
            <ac:spMk id="389" creationId="{BDE6B6D8-AA49-686E-48A9-0F164441E356}"/>
          </ac:spMkLst>
        </pc:spChg>
        <pc:spChg chg="add mod">
          <ac:chgData name="Melanie Fritz" userId="" providerId="" clId="Web-{385D408E-E4D5-4872-84FF-CCB3C12AC67E}" dt="2023-11-28T17:57:05.429" v="210" actId="20577"/>
          <ac:spMkLst>
            <pc:docMk/>
            <pc:sldMk cId="3915177880" sldId="369"/>
            <ac:spMk id="390" creationId="{D8AB6E30-E0BE-7351-411F-517F86120CB9}"/>
          </ac:spMkLst>
        </pc:spChg>
        <pc:spChg chg="del">
          <ac:chgData name="Melanie Fritz" userId="" providerId="" clId="Web-{385D408E-E4D5-4872-84FF-CCB3C12AC67E}" dt="2023-11-28T17:55:15.253" v="149"/>
          <ac:spMkLst>
            <pc:docMk/>
            <pc:sldMk cId="3915177880" sldId="369"/>
            <ac:spMk id="391" creationId="{52DF8521-7F2C-E0DE-7587-3FE4A675518C}"/>
          </ac:spMkLst>
        </pc:spChg>
        <pc:spChg chg="del">
          <ac:chgData name="Melanie Fritz" userId="" providerId="" clId="Web-{385D408E-E4D5-4872-84FF-CCB3C12AC67E}" dt="2023-11-28T17:55:17.488" v="150"/>
          <ac:spMkLst>
            <pc:docMk/>
            <pc:sldMk cId="3915177880" sldId="369"/>
            <ac:spMk id="392" creationId="{358982AF-226A-657D-FEB5-D1AC3CC1D974}"/>
          </ac:spMkLst>
        </pc:spChg>
        <pc:spChg chg="del">
          <ac:chgData name="Melanie Fritz" userId="" providerId="" clId="Web-{385D408E-E4D5-4872-84FF-CCB3C12AC67E}" dt="2023-11-28T17:55:15.253" v="147"/>
          <ac:spMkLst>
            <pc:docMk/>
            <pc:sldMk cId="3915177880" sldId="369"/>
            <ac:spMk id="394" creationId="{DF0E4685-56EA-B036-63CE-3074C8F17086}"/>
          </ac:spMkLst>
        </pc:spChg>
        <pc:grpChg chg="del">
          <ac:chgData name="Melanie Fritz" userId="" providerId="" clId="Web-{385D408E-E4D5-4872-84FF-CCB3C12AC67E}" dt="2023-11-28T17:55:09.722" v="146"/>
          <ac:grpSpMkLst>
            <pc:docMk/>
            <pc:sldMk cId="3915177880" sldId="369"/>
            <ac:grpSpMk id="164" creationId="{00000000-0000-0000-0000-000000000000}"/>
          </ac:grpSpMkLst>
        </pc:grpChg>
        <pc:picChg chg="add">
          <ac:chgData name="Melanie Fritz" userId="" providerId="" clId="Web-{385D408E-E4D5-4872-84FF-CCB3C12AC67E}" dt="2023-11-28T17:55:47.473" v="158"/>
          <ac:picMkLst>
            <pc:docMk/>
            <pc:sldMk cId="3915177880" sldId="369"/>
            <ac:picMk id="70" creationId="{88676935-952A-6481-3468-E6A41112A483}"/>
          </ac:picMkLst>
        </pc:picChg>
        <pc:picChg chg="add del">
          <ac:chgData name="Melanie Fritz" userId="" providerId="" clId="Web-{385D408E-E4D5-4872-84FF-CCB3C12AC67E}" dt="2023-11-28T17:56:08.380" v="177"/>
          <ac:picMkLst>
            <pc:docMk/>
            <pc:sldMk cId="3915177880" sldId="369"/>
            <ac:picMk id="171" creationId="{855259A8-9BC6-A279-464C-F697009C0CE4}"/>
          </ac:picMkLst>
        </pc:picChg>
        <pc:picChg chg="add del">
          <ac:chgData name="Melanie Fritz" userId="" providerId="" clId="Web-{385D408E-E4D5-4872-84FF-CCB3C12AC67E}" dt="2023-11-28T17:56:21.037" v="189"/>
          <ac:picMkLst>
            <pc:docMk/>
            <pc:sldMk cId="3915177880" sldId="369"/>
            <ac:picMk id="183" creationId="{2C186EA2-98F0-ADBE-1E4B-4C078FBCAC8D}"/>
          </ac:picMkLst>
        </pc:picChg>
      </pc:sldChg>
      <pc:sldChg chg="del">
        <pc:chgData name="Melanie Fritz" userId="" providerId="" clId="Web-{385D408E-E4D5-4872-84FF-CCB3C12AC67E}" dt="2023-11-28T18:03:30.505" v="257"/>
        <pc:sldMkLst>
          <pc:docMk/>
          <pc:sldMk cId="3317079719" sldId="373"/>
        </pc:sldMkLst>
      </pc:sldChg>
      <pc:sldChg chg="addSp delSp modSp">
        <pc:chgData name="Melanie Fritz" userId="" providerId="" clId="Web-{385D408E-E4D5-4872-84FF-CCB3C12AC67E}" dt="2023-11-28T17:47:03.127" v="31" actId="14100"/>
        <pc:sldMkLst>
          <pc:docMk/>
          <pc:sldMk cId="2874942631" sldId="375"/>
        </pc:sldMkLst>
        <pc:picChg chg="add mod">
          <ac:chgData name="Melanie Fritz" userId="" providerId="" clId="Web-{385D408E-E4D5-4872-84FF-CCB3C12AC67E}" dt="2023-11-28T17:47:03.127" v="31" actId="14100"/>
          <ac:picMkLst>
            <pc:docMk/>
            <pc:sldMk cId="2874942631" sldId="375"/>
            <ac:picMk id="2" creationId="{4E37C434-7478-630E-C84E-2996D6D36D31}"/>
          </ac:picMkLst>
        </pc:picChg>
        <pc:picChg chg="del mod modCrop">
          <ac:chgData name="Melanie Fritz" userId="" providerId="" clId="Web-{385D408E-E4D5-4872-84FF-CCB3C12AC67E}" dt="2023-11-28T17:46:55.315" v="28"/>
          <ac:picMkLst>
            <pc:docMk/>
            <pc:sldMk cId="2874942631" sldId="375"/>
            <ac:picMk id="4" creationId="{68F90FBE-1149-2BB7-3DA8-47972A7095CC}"/>
          </ac:picMkLst>
        </pc:picChg>
      </pc:sldChg>
      <pc:sldChg chg="del">
        <pc:chgData name="Melanie Fritz" userId="" providerId="" clId="Web-{385D408E-E4D5-4872-84FF-CCB3C12AC67E}" dt="2023-11-28T18:03:35.645" v="258"/>
        <pc:sldMkLst>
          <pc:docMk/>
          <pc:sldMk cId="3961244114" sldId="377"/>
        </pc:sldMkLst>
      </pc:sldChg>
      <pc:sldChg chg="addSp delSp modSp">
        <pc:chgData name="Melanie Fritz" userId="" providerId="" clId="Web-{385D408E-E4D5-4872-84FF-CCB3C12AC67E}" dt="2023-11-28T17:49:47.242" v="69" actId="20577"/>
        <pc:sldMkLst>
          <pc:docMk/>
          <pc:sldMk cId="453390256" sldId="386"/>
        </pc:sldMkLst>
        <pc:spChg chg="mod">
          <ac:chgData name="Melanie Fritz" userId="" providerId="" clId="Web-{385D408E-E4D5-4872-84FF-CCB3C12AC67E}" dt="2023-11-28T17:45:39.031" v="3" actId="1076"/>
          <ac:spMkLst>
            <pc:docMk/>
            <pc:sldMk cId="453390256" sldId="386"/>
            <ac:spMk id="2" creationId="{5F6E45AD-6501-D009-CE7C-F83206D2B0B3}"/>
          </ac:spMkLst>
        </pc:spChg>
        <pc:spChg chg="mod">
          <ac:chgData name="Melanie Fritz" userId="" providerId="" clId="Web-{385D408E-E4D5-4872-84FF-CCB3C12AC67E}" dt="2023-11-28T17:45:39.046" v="4" actId="1076"/>
          <ac:spMkLst>
            <pc:docMk/>
            <pc:sldMk cId="453390256" sldId="386"/>
            <ac:spMk id="3" creationId="{B9E1364F-BB21-9170-D698-C68EEC1BB206}"/>
          </ac:spMkLst>
        </pc:spChg>
        <pc:spChg chg="mod">
          <ac:chgData name="Melanie Fritz" userId="" providerId="" clId="Web-{385D408E-E4D5-4872-84FF-CCB3C12AC67E}" dt="2023-11-28T17:45:39.062" v="5" actId="1076"/>
          <ac:spMkLst>
            <pc:docMk/>
            <pc:sldMk cId="453390256" sldId="386"/>
            <ac:spMk id="5" creationId="{856A7C8A-2245-F9CD-A65B-A705C53AB89C}"/>
          </ac:spMkLst>
        </pc:spChg>
        <pc:spChg chg="mod">
          <ac:chgData name="Melanie Fritz" userId="" providerId="" clId="Web-{385D408E-E4D5-4872-84FF-CCB3C12AC67E}" dt="2023-11-28T17:45:39.062" v="6" actId="1076"/>
          <ac:spMkLst>
            <pc:docMk/>
            <pc:sldMk cId="453390256" sldId="386"/>
            <ac:spMk id="6" creationId="{61BBAE5B-A30E-880F-B6D2-B428212E691D}"/>
          </ac:spMkLst>
        </pc:spChg>
        <pc:spChg chg="mod">
          <ac:chgData name="Melanie Fritz" userId="" providerId="" clId="Web-{385D408E-E4D5-4872-84FF-CCB3C12AC67E}" dt="2023-11-28T17:48:40.803" v="48" actId="1076"/>
          <ac:spMkLst>
            <pc:docMk/>
            <pc:sldMk cId="453390256" sldId="386"/>
            <ac:spMk id="7" creationId="{DCA2C0EC-2047-4D3D-F4F5-679A026435EF}"/>
          </ac:spMkLst>
        </pc:spChg>
        <pc:spChg chg="mod">
          <ac:chgData name="Melanie Fritz" userId="" providerId="" clId="Web-{385D408E-E4D5-4872-84FF-CCB3C12AC67E}" dt="2023-11-28T17:48:44.240" v="49" actId="1076"/>
          <ac:spMkLst>
            <pc:docMk/>
            <pc:sldMk cId="453390256" sldId="386"/>
            <ac:spMk id="8" creationId="{F3E11447-6C28-A6C2-CF86-A39EAA8A333A}"/>
          </ac:spMkLst>
        </pc:spChg>
        <pc:spChg chg="mod">
          <ac:chgData name="Melanie Fritz" userId="" providerId="" clId="Web-{385D408E-E4D5-4872-84FF-CCB3C12AC67E}" dt="2023-11-28T17:49:23.867" v="60" actId="20577"/>
          <ac:spMkLst>
            <pc:docMk/>
            <pc:sldMk cId="453390256" sldId="386"/>
            <ac:spMk id="9" creationId="{6D6DCB89-2166-7EE4-A394-E3CDF0FB5626}"/>
          </ac:spMkLst>
        </pc:spChg>
        <pc:spChg chg="mod">
          <ac:chgData name="Melanie Fritz" userId="" providerId="" clId="Web-{385D408E-E4D5-4872-84FF-CCB3C12AC67E}" dt="2023-11-28T17:49:47.242" v="69" actId="20577"/>
          <ac:spMkLst>
            <pc:docMk/>
            <pc:sldMk cId="453390256" sldId="386"/>
            <ac:spMk id="10" creationId="{405F1658-60D2-A236-233A-42C85B4B4DEE}"/>
          </ac:spMkLst>
        </pc:spChg>
        <pc:spChg chg="mod">
          <ac:chgData name="Melanie Fritz" userId="" providerId="" clId="Web-{385D408E-E4D5-4872-84FF-CCB3C12AC67E}" dt="2023-11-28T17:48:51.897" v="51" actId="1076"/>
          <ac:spMkLst>
            <pc:docMk/>
            <pc:sldMk cId="453390256" sldId="386"/>
            <ac:spMk id="11" creationId="{A9F955CE-20DD-EE69-C25E-DF9C8C8DB587}"/>
          </ac:spMkLst>
        </pc:spChg>
        <pc:spChg chg="mod">
          <ac:chgData name="Melanie Fritz" userId="" providerId="" clId="Web-{385D408E-E4D5-4872-84FF-CCB3C12AC67E}" dt="2023-11-28T17:48:54.397" v="52" actId="1076"/>
          <ac:spMkLst>
            <pc:docMk/>
            <pc:sldMk cId="453390256" sldId="386"/>
            <ac:spMk id="12" creationId="{0396DB30-81CC-56A0-08EE-6F329DB6FE7E}"/>
          </ac:spMkLst>
        </pc:spChg>
        <pc:spChg chg="mod">
          <ac:chgData name="Melanie Fritz" userId="" providerId="" clId="Web-{385D408E-E4D5-4872-84FF-CCB3C12AC67E}" dt="2023-11-28T17:45:39.156" v="13" actId="1076"/>
          <ac:spMkLst>
            <pc:docMk/>
            <pc:sldMk cId="453390256" sldId="386"/>
            <ac:spMk id="13" creationId="{10A7F2D9-FD8B-DA95-A4ED-9257A0AA1384}"/>
          </ac:spMkLst>
        </pc:spChg>
        <pc:spChg chg="mod">
          <ac:chgData name="Melanie Fritz" userId="" providerId="" clId="Web-{385D408E-E4D5-4872-84FF-CCB3C12AC67E}" dt="2023-11-28T17:45:39.156" v="14" actId="1076"/>
          <ac:spMkLst>
            <pc:docMk/>
            <pc:sldMk cId="453390256" sldId="386"/>
            <ac:spMk id="14" creationId="{329EAD7C-E8EB-21EE-1CD6-DB7DFCBD2EBD}"/>
          </ac:spMkLst>
        </pc:spChg>
        <pc:spChg chg="mod">
          <ac:chgData name="Melanie Fritz" userId="" providerId="" clId="Web-{385D408E-E4D5-4872-84FF-CCB3C12AC67E}" dt="2023-11-28T17:48:15.161" v="42" actId="1076"/>
          <ac:spMkLst>
            <pc:docMk/>
            <pc:sldMk cId="453390256" sldId="386"/>
            <ac:spMk id="15" creationId="{FDF27D21-3802-346A-5025-43D1FDD3D312}"/>
          </ac:spMkLst>
        </pc:spChg>
        <pc:spChg chg="mod">
          <ac:chgData name="Melanie Fritz" userId="" providerId="" clId="Web-{385D408E-E4D5-4872-84FF-CCB3C12AC67E}" dt="2023-11-28T17:45:39.203" v="18" actId="1076"/>
          <ac:spMkLst>
            <pc:docMk/>
            <pc:sldMk cId="453390256" sldId="386"/>
            <ac:spMk id="16" creationId="{A18BFAC3-B153-3891-FB02-246BEB408459}"/>
          </ac:spMkLst>
        </pc:spChg>
        <pc:picChg chg="del mod modCrop">
          <ac:chgData name="Melanie Fritz" userId="" providerId="" clId="Web-{385D408E-E4D5-4872-84FF-CCB3C12AC67E}" dt="2023-11-28T17:47:41.816" v="36"/>
          <ac:picMkLst>
            <pc:docMk/>
            <pc:sldMk cId="453390256" sldId="386"/>
            <ac:picMk id="4" creationId="{68F90FBE-1149-2BB7-3DA8-47972A7095CC}"/>
          </ac:picMkLst>
        </pc:picChg>
        <pc:picChg chg="add mod ord">
          <ac:chgData name="Melanie Fritz" userId="" providerId="" clId="Web-{385D408E-E4D5-4872-84FF-CCB3C12AC67E}" dt="2023-11-28T17:48:57.100" v="54" actId="1076"/>
          <ac:picMkLst>
            <pc:docMk/>
            <pc:sldMk cId="453390256" sldId="386"/>
            <ac:picMk id="19" creationId="{A3C9DA74-1B32-A842-A630-5544BB47C80E}"/>
          </ac:picMkLst>
        </pc:picChg>
        <pc:cxnChg chg="mod">
          <ac:chgData name="Melanie Fritz" userId="" providerId="" clId="Web-{385D408E-E4D5-4872-84FF-CCB3C12AC67E}" dt="2023-11-28T17:48:30.209" v="46" actId="14100"/>
          <ac:cxnSpMkLst>
            <pc:docMk/>
            <pc:sldMk cId="453390256" sldId="386"/>
            <ac:cxnSpMk id="17" creationId="{CE8E8499-3A3E-079F-4A69-8E0F8205C2AA}"/>
          </ac:cxnSpMkLst>
        </pc:cxnChg>
        <pc:cxnChg chg="mod">
          <ac:chgData name="Melanie Fritz" userId="" providerId="" clId="Web-{385D408E-E4D5-4872-84FF-CCB3C12AC67E}" dt="2023-11-28T17:48:34.037" v="47" actId="14100"/>
          <ac:cxnSpMkLst>
            <pc:docMk/>
            <pc:sldMk cId="453390256" sldId="386"/>
            <ac:cxnSpMk id="18" creationId="{886C53D5-75E3-6B7B-F4E1-B11DD1BBF6FF}"/>
          </ac:cxnSpMkLst>
        </pc:cxnChg>
      </pc:sldChg>
      <pc:sldChg chg="addSp delSp modSp">
        <pc:chgData name="Melanie Fritz" userId="" providerId="" clId="Web-{385D408E-E4D5-4872-84FF-CCB3C12AC67E}" dt="2023-11-28T18:04:58.304" v="276" actId="1076"/>
        <pc:sldMkLst>
          <pc:docMk/>
          <pc:sldMk cId="1912375439" sldId="388"/>
        </pc:sldMkLst>
        <pc:spChg chg="mod">
          <ac:chgData name="Melanie Fritz" userId="" providerId="" clId="Web-{385D408E-E4D5-4872-84FF-CCB3C12AC67E}" dt="2023-11-28T18:04:52.742" v="275" actId="1076"/>
          <ac:spMkLst>
            <pc:docMk/>
            <pc:sldMk cId="1912375439" sldId="388"/>
            <ac:spMk id="2" creationId="{FBBB683A-7DE6-A203-CAC0-5C058A4420F4}"/>
          </ac:spMkLst>
        </pc:spChg>
        <pc:spChg chg="mod">
          <ac:chgData name="Melanie Fritz" userId="" providerId="" clId="Web-{385D408E-E4D5-4872-84FF-CCB3C12AC67E}" dt="2023-11-28T18:04:58.304" v="276" actId="1076"/>
          <ac:spMkLst>
            <pc:docMk/>
            <pc:sldMk cId="1912375439" sldId="388"/>
            <ac:spMk id="3" creationId="{8A756AFA-DBCE-359F-E122-B8D1D270093D}"/>
          </ac:spMkLst>
        </pc:spChg>
        <pc:spChg chg="mod">
          <ac:chgData name="Melanie Fritz" userId="" providerId="" clId="Web-{385D408E-E4D5-4872-84FF-CCB3C12AC67E}" dt="2023-11-28T18:04:14.287" v="267" actId="1076"/>
          <ac:spMkLst>
            <pc:docMk/>
            <pc:sldMk cId="1912375439" sldId="388"/>
            <ac:spMk id="6" creationId="{46CF1BE2-45D2-BA74-9E96-0AAADE3AE313}"/>
          </ac:spMkLst>
        </pc:spChg>
        <pc:spChg chg="mod">
          <ac:chgData name="Melanie Fritz" userId="" providerId="" clId="Web-{385D408E-E4D5-4872-84FF-CCB3C12AC67E}" dt="2023-11-28T18:04:26.241" v="270" actId="1076"/>
          <ac:spMkLst>
            <pc:docMk/>
            <pc:sldMk cId="1912375439" sldId="388"/>
            <ac:spMk id="43" creationId="{D4C83065-31AC-7B8D-743D-9DE867B92C37}"/>
          </ac:spMkLst>
        </pc:spChg>
        <pc:spChg chg="mod">
          <ac:chgData name="Melanie Fritz" userId="" providerId="" clId="Web-{385D408E-E4D5-4872-84FF-CCB3C12AC67E}" dt="2023-11-28T18:04:20.616" v="269"/>
          <ac:spMkLst>
            <pc:docMk/>
            <pc:sldMk cId="1912375439" sldId="388"/>
            <ac:spMk id="70" creationId="{20834A56-83C9-4053-33F6-7609B403B24A}"/>
          </ac:spMkLst>
        </pc:spChg>
        <pc:spChg chg="mod">
          <ac:chgData name="Melanie Fritz" userId="" providerId="" clId="Web-{385D408E-E4D5-4872-84FF-CCB3C12AC67E}" dt="2023-11-28T18:04:40.726" v="274" actId="1076"/>
          <ac:spMkLst>
            <pc:docMk/>
            <pc:sldMk cId="1912375439" sldId="388"/>
            <ac:spMk id="133" creationId="{34218667-30BC-A44E-6B7E-5A2585098795}"/>
          </ac:spMkLst>
        </pc:spChg>
        <pc:spChg chg="mod">
          <ac:chgData name="Melanie Fritz" userId="" providerId="" clId="Web-{385D408E-E4D5-4872-84FF-CCB3C12AC67E}" dt="2023-11-28T18:04:35.460" v="273"/>
          <ac:spMkLst>
            <pc:docMk/>
            <pc:sldMk cId="1912375439" sldId="388"/>
            <ac:spMk id="167" creationId="{FEC0BCEE-DA46-0DC0-D11C-2BAE22672EDB}"/>
          </ac:spMkLst>
        </pc:spChg>
        <pc:spChg chg="del">
          <ac:chgData name="Melanie Fritz" userId="" providerId="" clId="Web-{385D408E-E4D5-4872-84FF-CCB3C12AC67E}" dt="2023-11-28T18:04:28.256" v="271"/>
          <ac:spMkLst>
            <pc:docMk/>
            <pc:sldMk cId="1912375439" sldId="388"/>
            <ac:spMk id="188" creationId="{B38F833A-29A2-C9CD-3B6F-584B95178221}"/>
          </ac:spMkLst>
        </pc:spChg>
        <pc:spChg chg="del">
          <ac:chgData name="Melanie Fritz" userId="" providerId="" clId="Web-{385D408E-E4D5-4872-84FF-CCB3C12AC67E}" dt="2023-11-28T18:03:47.552" v="261"/>
          <ac:spMkLst>
            <pc:docMk/>
            <pc:sldMk cId="1912375439" sldId="388"/>
            <ac:spMk id="388" creationId="{DD6A4371-E914-DB21-A52B-8B3E227AA861}"/>
          </ac:spMkLst>
        </pc:spChg>
        <pc:spChg chg="del">
          <ac:chgData name="Melanie Fritz" userId="" providerId="" clId="Web-{385D408E-E4D5-4872-84FF-CCB3C12AC67E}" dt="2023-11-28T18:03:49.427" v="263"/>
          <ac:spMkLst>
            <pc:docMk/>
            <pc:sldMk cId="1912375439" sldId="388"/>
            <ac:spMk id="389" creationId="{BDE6B6D8-AA49-686E-48A9-0F164441E356}"/>
          </ac:spMkLst>
        </pc:spChg>
        <pc:spChg chg="del">
          <ac:chgData name="Melanie Fritz" userId="" providerId="" clId="Web-{385D408E-E4D5-4872-84FF-CCB3C12AC67E}" dt="2023-11-28T18:03:49.427" v="264"/>
          <ac:spMkLst>
            <pc:docMk/>
            <pc:sldMk cId="1912375439" sldId="388"/>
            <ac:spMk id="391" creationId="{52DF8521-7F2C-E0DE-7587-3FE4A675518C}"/>
          </ac:spMkLst>
        </pc:spChg>
        <pc:spChg chg="del">
          <ac:chgData name="Melanie Fritz" userId="" providerId="" clId="Web-{385D408E-E4D5-4872-84FF-CCB3C12AC67E}" dt="2023-11-28T18:03:49.427" v="262"/>
          <ac:spMkLst>
            <pc:docMk/>
            <pc:sldMk cId="1912375439" sldId="388"/>
            <ac:spMk id="392" creationId="{358982AF-226A-657D-FEB5-D1AC3CC1D974}"/>
          </ac:spMkLst>
        </pc:spChg>
        <pc:spChg chg="del">
          <ac:chgData name="Melanie Fritz" userId="" providerId="" clId="Web-{385D408E-E4D5-4872-84FF-CCB3C12AC67E}" dt="2023-11-28T18:03:47.552" v="260"/>
          <ac:spMkLst>
            <pc:docMk/>
            <pc:sldMk cId="1912375439" sldId="388"/>
            <ac:spMk id="394" creationId="{DF0E4685-56EA-B036-63CE-3074C8F17086}"/>
          </ac:spMkLst>
        </pc:spChg>
        <pc:grpChg chg="del">
          <ac:chgData name="Melanie Fritz" userId="" providerId="" clId="Web-{385D408E-E4D5-4872-84FF-CCB3C12AC67E}" dt="2023-11-28T18:03:44.224" v="259"/>
          <ac:grpSpMkLst>
            <pc:docMk/>
            <pc:sldMk cId="1912375439" sldId="388"/>
            <ac:grpSpMk id="164" creationId="{00000000-0000-0000-0000-000000000000}"/>
          </ac:grpSpMkLst>
        </pc:grpChg>
        <pc:picChg chg="add ord">
          <ac:chgData name="Melanie Fritz" userId="" providerId="" clId="Web-{385D408E-E4D5-4872-84FF-CCB3C12AC67E}" dt="2023-11-28T18:04:08.443" v="266"/>
          <ac:picMkLst>
            <pc:docMk/>
            <pc:sldMk cId="1912375439" sldId="388"/>
            <ac:picMk id="134" creationId="{2C1C1E07-3483-C3AB-23FC-CB316A665A4A}"/>
          </ac:picMkLst>
        </pc:picChg>
      </pc:sldChg>
      <pc:sldChg chg="addSp delSp modSp new">
        <pc:chgData name="Melanie Fritz" userId="" providerId="" clId="Web-{385D408E-E4D5-4872-84FF-CCB3C12AC67E}" dt="2023-11-28T17:52:02.309" v="101" actId="1076"/>
        <pc:sldMkLst>
          <pc:docMk/>
          <pc:sldMk cId="2792373082" sldId="389"/>
        </pc:sldMkLst>
        <pc:spChg chg="del">
          <ac:chgData name="Melanie Fritz" userId="" providerId="" clId="Web-{385D408E-E4D5-4872-84FF-CCB3C12AC67E}" dt="2023-11-28T17:51:10.933" v="89"/>
          <ac:spMkLst>
            <pc:docMk/>
            <pc:sldMk cId="2792373082" sldId="389"/>
            <ac:spMk id="2" creationId="{33B55D7A-CD08-44C1-FD4C-8F699E1AD508}"/>
          </ac:spMkLst>
        </pc:spChg>
        <pc:spChg chg="del">
          <ac:chgData name="Melanie Fritz" userId="" providerId="" clId="Web-{385D408E-E4D5-4872-84FF-CCB3C12AC67E}" dt="2023-11-28T17:51:10.933" v="88"/>
          <ac:spMkLst>
            <pc:docMk/>
            <pc:sldMk cId="2792373082" sldId="389"/>
            <ac:spMk id="3" creationId="{90BB3D14-60DA-41B3-406A-AD9384C2F476}"/>
          </ac:spMkLst>
        </pc:spChg>
        <pc:spChg chg="add">
          <ac:chgData name="Melanie Fritz" userId="" providerId="" clId="Web-{385D408E-E4D5-4872-84FF-CCB3C12AC67E}" dt="2023-11-28T17:51:30.683" v="91"/>
          <ac:spMkLst>
            <pc:docMk/>
            <pc:sldMk cId="2792373082" sldId="389"/>
            <ac:spMk id="7" creationId="{2C28DBCC-B592-3824-7215-B9406F817A05}"/>
          </ac:spMkLst>
        </pc:spChg>
        <pc:spChg chg="add">
          <ac:chgData name="Melanie Fritz" userId="" providerId="" clId="Web-{385D408E-E4D5-4872-84FF-CCB3C12AC67E}" dt="2023-11-28T17:51:30.699" v="92"/>
          <ac:spMkLst>
            <pc:docMk/>
            <pc:sldMk cId="2792373082" sldId="389"/>
            <ac:spMk id="9" creationId="{1A75D2B9-0EBC-688F-69B8-BC807003868A}"/>
          </ac:spMkLst>
        </pc:spChg>
        <pc:spChg chg="add">
          <ac:chgData name="Melanie Fritz" userId="" providerId="" clId="Web-{385D408E-E4D5-4872-84FF-CCB3C12AC67E}" dt="2023-11-28T17:51:30.699" v="93"/>
          <ac:spMkLst>
            <pc:docMk/>
            <pc:sldMk cId="2792373082" sldId="389"/>
            <ac:spMk id="11" creationId="{A83E28E1-FBBF-6E86-F517-7608B87D331F}"/>
          </ac:spMkLst>
        </pc:spChg>
        <pc:spChg chg="add mod">
          <ac:chgData name="Melanie Fritz" userId="" providerId="" clId="Web-{385D408E-E4D5-4872-84FF-CCB3C12AC67E}" dt="2023-11-28T17:52:02.294" v="99" actId="1076"/>
          <ac:spMkLst>
            <pc:docMk/>
            <pc:sldMk cId="2792373082" sldId="389"/>
            <ac:spMk id="13" creationId="{06FF9C1A-5B5D-9F20-4689-65545CAADAF2}"/>
          </ac:spMkLst>
        </pc:spChg>
        <pc:spChg chg="add mod">
          <ac:chgData name="Melanie Fritz" userId="" providerId="" clId="Web-{385D408E-E4D5-4872-84FF-CCB3C12AC67E}" dt="2023-11-28T17:52:02.294" v="100" actId="1076"/>
          <ac:spMkLst>
            <pc:docMk/>
            <pc:sldMk cId="2792373082" sldId="389"/>
            <ac:spMk id="15" creationId="{38C3375F-CFEC-C110-F2A9-CD20AB22977A}"/>
          </ac:spMkLst>
        </pc:spChg>
        <pc:spChg chg="add mod">
          <ac:chgData name="Melanie Fritz" userId="" providerId="" clId="Web-{385D408E-E4D5-4872-84FF-CCB3C12AC67E}" dt="2023-11-28T17:52:02.309" v="101" actId="1076"/>
          <ac:spMkLst>
            <pc:docMk/>
            <pc:sldMk cId="2792373082" sldId="389"/>
            <ac:spMk id="17" creationId="{FDECB1AE-0A8E-0DE6-E432-164F831B07A1}"/>
          </ac:spMkLst>
        </pc:spChg>
        <pc:picChg chg="add">
          <ac:chgData name="Melanie Fritz" userId="" providerId="" clId="Web-{385D408E-E4D5-4872-84FF-CCB3C12AC67E}" dt="2023-11-28T17:51:14.683" v="90"/>
          <ac:picMkLst>
            <pc:docMk/>
            <pc:sldMk cId="2792373082" sldId="389"/>
            <ac:picMk id="5" creationId="{E3D2138F-81B9-4147-05A5-77512EFABD01}"/>
          </ac:picMkLst>
        </pc:picChg>
      </pc:sldChg>
      <pc:sldChg chg="addSp add replId">
        <pc:chgData name="Melanie Fritz" userId="" providerId="" clId="Web-{385D408E-E4D5-4872-84FF-CCB3C12AC67E}" dt="2023-11-28T17:52:23.623" v="106"/>
        <pc:sldMkLst>
          <pc:docMk/>
          <pc:sldMk cId="4134016918" sldId="390"/>
        </pc:sldMkLst>
        <pc:spChg chg="add">
          <ac:chgData name="Melanie Fritz" userId="" providerId="" clId="Web-{385D408E-E4D5-4872-84FF-CCB3C12AC67E}" dt="2023-11-28T17:52:18.013" v="103"/>
          <ac:spMkLst>
            <pc:docMk/>
            <pc:sldMk cId="4134016918" sldId="390"/>
            <ac:spMk id="3" creationId="{CD136565-93AE-484E-04B4-12E3ADE953AF}"/>
          </ac:spMkLst>
        </pc:spChg>
        <pc:spChg chg="add">
          <ac:chgData name="Melanie Fritz" userId="" providerId="" clId="Web-{385D408E-E4D5-4872-84FF-CCB3C12AC67E}" dt="2023-11-28T17:52:18.029" v="104"/>
          <ac:spMkLst>
            <pc:docMk/>
            <pc:sldMk cId="4134016918" sldId="390"/>
            <ac:spMk id="6" creationId="{64A85E6D-81AA-222E-B7EA-661C54B56DE0}"/>
          </ac:spMkLst>
        </pc:spChg>
        <pc:spChg chg="add">
          <ac:chgData name="Melanie Fritz" userId="" providerId="" clId="Web-{385D408E-E4D5-4872-84FF-CCB3C12AC67E}" dt="2023-11-28T17:52:23.607" v="105"/>
          <ac:spMkLst>
            <pc:docMk/>
            <pc:sldMk cId="4134016918" sldId="390"/>
            <ac:spMk id="10" creationId="{B24CF4FA-9AE2-B8CF-7713-8681E03A07D7}"/>
          </ac:spMkLst>
        </pc:spChg>
        <pc:spChg chg="add">
          <ac:chgData name="Melanie Fritz" userId="" providerId="" clId="Web-{385D408E-E4D5-4872-84FF-CCB3C12AC67E}" dt="2023-11-28T17:52:23.623" v="106"/>
          <ac:spMkLst>
            <pc:docMk/>
            <pc:sldMk cId="4134016918" sldId="390"/>
            <ac:spMk id="13" creationId="{4600D1E9-2B8E-0B3E-E332-51F6D36EEE5A}"/>
          </ac:spMkLst>
        </pc:spChg>
      </pc:sldChg>
      <pc:sldChg chg="addSp delSp modSp add ord replId">
        <pc:chgData name="Melanie Fritz" userId="" providerId="" clId="Web-{385D408E-E4D5-4872-84FF-CCB3C12AC67E}" dt="2023-11-28T17:54:50.331" v="144"/>
        <pc:sldMkLst>
          <pc:docMk/>
          <pc:sldMk cId="4284006618" sldId="391"/>
        </pc:sldMkLst>
        <pc:spChg chg="add mod">
          <ac:chgData name="Melanie Fritz" userId="" providerId="" clId="Web-{385D408E-E4D5-4872-84FF-CCB3C12AC67E}" dt="2023-11-28T17:53:22.687" v="116" actId="14100"/>
          <ac:spMkLst>
            <pc:docMk/>
            <pc:sldMk cId="4284006618" sldId="391"/>
            <ac:spMk id="4" creationId="{13663DE6-AF6C-ED43-55D4-FDBBB6019158}"/>
          </ac:spMkLst>
        </pc:spChg>
        <pc:spChg chg="del">
          <ac:chgData name="Melanie Fritz" userId="" providerId="" clId="Web-{385D408E-E4D5-4872-84FF-CCB3C12AC67E}" dt="2023-11-28T17:53:18.125" v="114"/>
          <ac:spMkLst>
            <pc:docMk/>
            <pc:sldMk cId="4284006618" sldId="391"/>
            <ac:spMk id="10" creationId="{B24CF4FA-9AE2-B8CF-7713-8681E03A07D7}"/>
          </ac:spMkLst>
        </pc:spChg>
        <pc:spChg chg="add mod">
          <ac:chgData name="Melanie Fritz" userId="" providerId="" clId="Web-{385D408E-E4D5-4872-84FF-CCB3C12AC67E}" dt="2023-11-28T17:54:45.190" v="143" actId="1076"/>
          <ac:spMkLst>
            <pc:docMk/>
            <pc:sldMk cId="4284006618" sldId="391"/>
            <ac:spMk id="12" creationId="{EE995866-5286-8FD1-ADC0-6DE9ECF72E7F}"/>
          </ac:spMkLst>
        </pc:spChg>
        <pc:spChg chg="add mod">
          <ac:chgData name="Melanie Fritz" userId="" providerId="" clId="Web-{385D408E-E4D5-4872-84FF-CCB3C12AC67E}" dt="2023-11-28T17:54:43.284" v="142" actId="1076"/>
          <ac:spMkLst>
            <pc:docMk/>
            <pc:sldMk cId="4284006618" sldId="391"/>
            <ac:spMk id="14" creationId="{DEEA2BD1-5F78-8062-E186-4DE8CB400F59}"/>
          </ac:spMkLst>
        </pc:spChg>
        <pc:spChg chg="add">
          <ac:chgData name="Melanie Fritz" userId="" providerId="" clId="Web-{385D408E-E4D5-4872-84FF-CCB3C12AC67E}" dt="2023-11-28T17:54:50.331" v="144"/>
          <ac:spMkLst>
            <pc:docMk/>
            <pc:sldMk cId="4284006618" sldId="391"/>
            <ac:spMk id="16" creationId="{57590DB9-EB16-660C-01F3-FFAD3A4E3BBD}"/>
          </ac:spMkLst>
        </pc:spChg>
      </pc:sldChg>
      <pc:sldChg chg="addSp delSp modSp add ord replId">
        <pc:chgData name="Melanie Fritz" userId="" providerId="" clId="Web-{385D408E-E4D5-4872-84FF-CCB3C12AC67E}" dt="2023-11-28T17:58:28.338" v="222"/>
        <pc:sldMkLst>
          <pc:docMk/>
          <pc:sldMk cId="1410485041" sldId="392"/>
        </pc:sldMkLst>
        <pc:spChg chg="mod">
          <ac:chgData name="Melanie Fritz" userId="" providerId="" clId="Web-{385D408E-E4D5-4872-84FF-CCB3C12AC67E}" dt="2023-11-28T17:57:55.149" v="213"/>
          <ac:spMkLst>
            <pc:docMk/>
            <pc:sldMk cId="1410485041" sldId="392"/>
            <ac:spMk id="132" creationId="{847048B8-6D23-DB2A-BCA6-76E25E0EDBD3}"/>
          </ac:spMkLst>
        </pc:spChg>
        <pc:spChg chg="add">
          <ac:chgData name="Melanie Fritz" userId="" providerId="" clId="Web-{385D408E-E4D5-4872-84FF-CCB3C12AC67E}" dt="2023-11-28T17:58:20.353" v="215"/>
          <ac:spMkLst>
            <pc:docMk/>
            <pc:sldMk cId="1410485041" sldId="392"/>
            <ac:spMk id="158" creationId="{F23BD5AD-2E8C-AE39-58DF-7658698A29C8}"/>
          </ac:spMkLst>
        </pc:spChg>
        <pc:spChg chg="add">
          <ac:chgData name="Melanie Fritz" userId="" providerId="" clId="Web-{385D408E-E4D5-4872-84FF-CCB3C12AC67E}" dt="2023-11-28T17:58:20.385" v="216"/>
          <ac:spMkLst>
            <pc:docMk/>
            <pc:sldMk cId="1410485041" sldId="392"/>
            <ac:spMk id="160" creationId="{174A478B-0FDB-800F-E3B5-6FE2F996BE6D}"/>
          </ac:spMkLst>
        </pc:spChg>
        <pc:spChg chg="add">
          <ac:chgData name="Melanie Fritz" userId="" providerId="" clId="Web-{385D408E-E4D5-4872-84FF-CCB3C12AC67E}" dt="2023-11-28T17:58:20.400" v="217"/>
          <ac:spMkLst>
            <pc:docMk/>
            <pc:sldMk cId="1410485041" sldId="392"/>
            <ac:spMk id="162" creationId="{55912EA0-97AF-D73C-7D40-06D3BD0DA342}"/>
          </ac:spMkLst>
        </pc:spChg>
        <pc:spChg chg="add">
          <ac:chgData name="Melanie Fritz" userId="" providerId="" clId="Web-{385D408E-E4D5-4872-84FF-CCB3C12AC67E}" dt="2023-11-28T17:58:20.432" v="218"/>
          <ac:spMkLst>
            <pc:docMk/>
            <pc:sldMk cId="1410485041" sldId="392"/>
            <ac:spMk id="164" creationId="{FC8B861E-6A8D-1E40-D1AC-045EEA1053B2}"/>
          </ac:spMkLst>
        </pc:spChg>
        <pc:spChg chg="add">
          <ac:chgData name="Melanie Fritz" userId="" providerId="" clId="Web-{385D408E-E4D5-4872-84FF-CCB3C12AC67E}" dt="2023-11-28T17:58:20.463" v="219"/>
          <ac:spMkLst>
            <pc:docMk/>
            <pc:sldMk cId="1410485041" sldId="392"/>
            <ac:spMk id="168" creationId="{DCBB7CE9-8ADC-69A4-BD52-3469C2AC7DE8}"/>
          </ac:spMkLst>
        </pc:spChg>
        <pc:spChg chg="add">
          <ac:chgData name="Melanie Fritz" userId="" providerId="" clId="Web-{385D408E-E4D5-4872-84FF-CCB3C12AC67E}" dt="2023-11-28T17:58:20.478" v="220"/>
          <ac:spMkLst>
            <pc:docMk/>
            <pc:sldMk cId="1410485041" sldId="392"/>
            <ac:spMk id="171" creationId="{1C0A3CED-46F9-09D0-41C3-468A198F84F8}"/>
          </ac:spMkLst>
        </pc:spChg>
        <pc:spChg chg="add">
          <ac:chgData name="Melanie Fritz" userId="" providerId="" clId="Web-{385D408E-E4D5-4872-84FF-CCB3C12AC67E}" dt="2023-11-28T17:58:20.510" v="221"/>
          <ac:spMkLst>
            <pc:docMk/>
            <pc:sldMk cId="1410485041" sldId="392"/>
            <ac:spMk id="173" creationId="{ACCB8DBC-A55D-6462-0A66-254E3B2097FC}"/>
          </ac:spMkLst>
        </pc:spChg>
        <pc:grpChg chg="add del">
          <ac:chgData name="Melanie Fritz" userId="" providerId="" clId="Web-{385D408E-E4D5-4872-84FF-CCB3C12AC67E}" dt="2023-11-28T17:58:28.338" v="222"/>
          <ac:grpSpMkLst>
            <pc:docMk/>
            <pc:sldMk cId="1410485041" sldId="392"/>
            <ac:grpSpMk id="156" creationId="{F49405C6-6FAC-D1EE-9E99-7C0ED87306E1}"/>
          </ac:grpSpMkLst>
        </pc:grpChg>
      </pc:sldChg>
      <pc:sldChg chg="addSp delSp modSp add ord replId">
        <pc:chgData name="Melanie Fritz" userId="" providerId="" clId="Web-{385D408E-E4D5-4872-84FF-CCB3C12AC67E}" dt="2023-11-28T17:59:30.762" v="256" actId="14100"/>
        <pc:sldMkLst>
          <pc:docMk/>
          <pc:sldMk cId="2476996673" sldId="393"/>
        </pc:sldMkLst>
        <pc:spChg chg="add mod">
          <ac:chgData name="Melanie Fritz" userId="" providerId="" clId="Web-{385D408E-E4D5-4872-84FF-CCB3C12AC67E}" dt="2023-11-28T17:59:30.762" v="256" actId="14100"/>
          <ac:spMkLst>
            <pc:docMk/>
            <pc:sldMk cId="2476996673" sldId="393"/>
            <ac:spMk id="3" creationId="{325E601F-FF1C-8E35-8D43-C27C7E816F89}"/>
          </ac:spMkLst>
        </pc:spChg>
        <pc:spChg chg="add mod">
          <ac:chgData name="Melanie Fritz" userId="" providerId="" clId="Web-{385D408E-E4D5-4872-84FF-CCB3C12AC67E}" dt="2023-11-28T17:59:22.574" v="254" actId="1076"/>
          <ac:spMkLst>
            <pc:docMk/>
            <pc:sldMk cId="2476996673" sldId="393"/>
            <ac:spMk id="5" creationId="{611ACB92-D501-F3F5-5470-6229D1298E2C}"/>
          </ac:spMkLst>
        </pc:spChg>
        <pc:spChg chg="mod">
          <ac:chgData name="Melanie Fritz" userId="" providerId="" clId="Web-{385D408E-E4D5-4872-84FF-CCB3C12AC67E}" dt="2023-11-28T17:58:55.480" v="228" actId="1076"/>
          <ac:spMkLst>
            <pc:docMk/>
            <pc:sldMk cId="2476996673" sldId="393"/>
            <ac:spMk id="162" creationId="{55912EA0-97AF-D73C-7D40-06D3BD0DA342}"/>
          </ac:spMkLst>
        </pc:spChg>
        <pc:spChg chg="del">
          <ac:chgData name="Melanie Fritz" userId="" providerId="" clId="Web-{385D408E-E4D5-4872-84FF-CCB3C12AC67E}" dt="2023-11-28T17:58:53.026" v="227"/>
          <ac:spMkLst>
            <pc:docMk/>
            <pc:sldMk cId="2476996673" sldId="393"/>
            <ac:spMk id="164" creationId="{FC8B861E-6A8D-1E40-D1AC-045EEA1053B2}"/>
          </ac:spMkLst>
        </pc:spChg>
        <pc:spChg chg="mod">
          <ac:chgData name="Melanie Fritz" userId="" providerId="" clId="Web-{385D408E-E4D5-4872-84FF-CCB3C12AC67E}" dt="2023-11-28T17:59:08.793" v="250" actId="20577"/>
          <ac:spMkLst>
            <pc:docMk/>
            <pc:sldMk cId="2476996673" sldId="393"/>
            <ac:spMk id="168" creationId="{DCBB7CE9-8ADC-69A4-BD52-3469C2AC7DE8}"/>
          </ac:spMkLst>
        </pc:spChg>
        <pc:spChg chg="del">
          <ac:chgData name="Melanie Fritz" userId="" providerId="" clId="Web-{385D408E-E4D5-4872-84FF-CCB3C12AC67E}" dt="2023-11-28T17:58:50.058" v="225"/>
          <ac:spMkLst>
            <pc:docMk/>
            <pc:sldMk cId="2476996673" sldId="393"/>
            <ac:spMk id="171" creationId="{1C0A3CED-46F9-09D0-41C3-468A198F84F8}"/>
          </ac:spMkLst>
        </pc:spChg>
        <pc:spChg chg="del">
          <ac:chgData name="Melanie Fritz" userId="" providerId="" clId="Web-{385D408E-E4D5-4872-84FF-CCB3C12AC67E}" dt="2023-11-28T17:58:51.651" v="226"/>
          <ac:spMkLst>
            <pc:docMk/>
            <pc:sldMk cId="2476996673" sldId="393"/>
            <ac:spMk id="173" creationId="{ACCB8DBC-A55D-6462-0A66-254E3B2097FC}"/>
          </ac:spMkLst>
        </pc:spChg>
      </pc:sldChg>
    </pc:docChg>
  </pc:docChgLst>
  <pc:docChgLst>
    <pc:chgData name="Melanie Fritz" clId="Web-{AD7BB02E-E0FA-4BEF-922A-8E6DA83DC97B}"/>
    <pc:docChg chg="delSld">
      <pc:chgData name="Melanie Fritz" userId="" providerId="" clId="Web-{AD7BB02E-E0FA-4BEF-922A-8E6DA83DC97B}" dt="2023-11-28T18:06:38.013" v="1"/>
      <pc:docMkLst>
        <pc:docMk/>
      </pc:docMkLst>
      <pc:sldChg chg="del">
        <pc:chgData name="Melanie Fritz" userId="" providerId="" clId="Web-{AD7BB02E-E0FA-4BEF-922A-8E6DA83DC97B}" dt="2023-11-28T18:06:38.013" v="1"/>
        <pc:sldMkLst>
          <pc:docMk/>
          <pc:sldMk cId="1912375439" sldId="388"/>
        </pc:sldMkLst>
      </pc:sldChg>
      <pc:sldChg chg="del">
        <pc:chgData name="Melanie Fritz" userId="" providerId="" clId="Web-{AD7BB02E-E0FA-4BEF-922A-8E6DA83DC97B}" dt="2023-11-28T18:06:27.294" v="0"/>
        <pc:sldMkLst>
          <pc:docMk/>
          <pc:sldMk cId="2476996673" sldId="39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3550"/>
          </a:xfrm>
          <a:prstGeom prst="rect">
            <a:avLst/>
          </a:prstGeom>
        </p:spPr>
        <p:txBody>
          <a:bodyPr vert="horz" lIns="91440" tIns="45720" rIns="91440" bIns="45720" rtlCol="0" anchor="b"/>
          <a:lstStyle>
            <a:lvl1pPr algn="r">
              <a:defRPr sz="1200"/>
            </a:lvl1pPr>
          </a:lstStyle>
          <a:p>
            <a:fld id="{E1C29C2D-63F7-432E-B203-8CFF9861F464}" type="slidenum">
              <a:rPr lang="en-US" smtClean="0"/>
              <a:t>‹#›</a:t>
            </a:fld>
            <a:endParaRPr lang="en-US"/>
          </a:p>
        </p:txBody>
      </p:sp>
    </p:spTree>
    <p:extLst>
      <p:ext uri="{BB962C8B-B14F-4D97-AF65-F5344CB8AC3E}">
        <p14:creationId xmlns:p14="http://schemas.microsoft.com/office/powerpoint/2010/main" val="2059836174"/>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3407"/>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1427163" y="1154113"/>
            <a:ext cx="4156075" cy="31162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6"/>
          </a:xfrm>
          <a:prstGeom prst="rect">
            <a:avLst/>
          </a:prstGeom>
        </p:spPr>
        <p:txBody>
          <a:bodyPr vert="horz" lIns="91440" tIns="45720" rIns="91440" bIns="45720" rtlCol="0" anchor="b"/>
          <a:lstStyle>
            <a:lvl1pPr algn="r">
              <a:defRPr sz="1200"/>
            </a:lvl1pPr>
          </a:lstStyle>
          <a:p>
            <a:fld id="{E2C1617F-DEE3-401D-80CB-2FB523D5105D}" type="slidenum">
              <a:rPr lang="en-US" smtClean="0"/>
              <a:t>‹#›</a:t>
            </a:fld>
            <a:endParaRPr lang="en-US"/>
          </a:p>
        </p:txBody>
      </p:sp>
    </p:spTree>
    <p:extLst>
      <p:ext uri="{BB962C8B-B14F-4D97-AF65-F5344CB8AC3E}">
        <p14:creationId xmlns:p14="http://schemas.microsoft.com/office/powerpoint/2010/main" val="133979351"/>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know about Best Case/Worst Case?</a:t>
            </a:r>
          </a:p>
          <a:p>
            <a:r>
              <a:rPr lang="en-US" dirty="0"/>
              <a:t>-Connect the new information to what is already known, if anything.</a:t>
            </a:r>
          </a:p>
          <a:p>
            <a:r>
              <a:rPr lang="en-US" dirty="0"/>
              <a:t>Intended to get everyone on the same page – we know your jobs are hard. We want to help…</a:t>
            </a:r>
          </a:p>
          <a:p>
            <a:r>
              <a:rPr lang="en-US" dirty="0"/>
              <a:t>We have adapted this tool over time. Several iterations are about framing a decision, this is about showing what is unfolding over time.</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6625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It is a simple form you will add to each day on rounds.</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604957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a simple form you will add to each day on rounds.</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4183518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 Outlook – do not advance the slides until you have an answer.</a:t>
            </a:r>
          </a:p>
          <a:p>
            <a:pPr marL="0" marR="0">
              <a:lnSpc>
                <a:spcPct val="115000"/>
              </a:lnSpc>
              <a:spcBef>
                <a:spcPts val="200"/>
              </a:spcBef>
              <a:spcAft>
                <a:spcPts val="0"/>
              </a:spcAft>
            </a:pPr>
            <a:r>
              <a:rPr lang="en-US" sz="1800" b="1" dirty="0">
                <a:solidFill>
                  <a:srgbClr val="1F4D78"/>
                </a:solidFill>
                <a:effectLst/>
                <a:latin typeface="Calibri Light" panose="020F0302020204030204" pitchFamily="34" charset="0"/>
                <a:ea typeface="Calibri Light" panose="020F0302020204030204" pitchFamily="34" charset="0"/>
                <a:cs typeface="Times New Roman" panose="02020603050405020304" pitchFamily="18" charset="0"/>
              </a:rPr>
              <a:t>Best Case Sample Verbal Description</a:t>
            </a:r>
            <a:endParaRPr lang="en-US" sz="1800" b="1" dirty="0">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She will probably stay intubated while we finish up her CT scans. Hopefully her head bleed will be stable on CT, we can start weaning her sedation, and work to get her off the ventilator, maybe tomorrow morning or afternoon. During this time she'll get splints and some more X-rays from orthopedics and if she is doing well we can get her out of the ICU to a general care floor for recovery the rest of the week. She will go to the OR with plastic surgery likely the following week once her facial swelling is improved enough. Throughout this time she will start aggressive physical therapy, which will be difficult and painful, but if she does really well we can probably get her out of the hospital after a week and to a nursing home for more rehab for a few more weeks. I think she'll be able to go home, but she will probably need a good amount of help there for at least several months.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064078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 Event, Outlook, Star Placement, AND Bullet points. Lastly, ask about Worst Case. </a:t>
            </a:r>
          </a:p>
          <a:p>
            <a:pPr marL="0" marR="0">
              <a:lnSpc>
                <a:spcPct val="115000"/>
              </a:lnSpc>
              <a:spcBef>
                <a:spcPts val="200"/>
              </a:spcBef>
              <a:spcAft>
                <a:spcPts val="0"/>
              </a:spcAft>
            </a:pPr>
            <a:r>
              <a:rPr lang="en-US" sz="1800" b="1" dirty="0">
                <a:solidFill>
                  <a:srgbClr val="1F4D78"/>
                </a:solidFill>
                <a:effectLst/>
                <a:latin typeface="Calibri Light" panose="020F0302020204030204" pitchFamily="34" charset="0"/>
                <a:ea typeface="Calibri Light" panose="020F0302020204030204" pitchFamily="34" charset="0"/>
                <a:cs typeface="Times New Roman" panose="02020603050405020304" pitchFamily="18" charset="0"/>
              </a:rPr>
              <a:t>Best Case Sample Verbal Description</a:t>
            </a:r>
            <a:endParaRPr lang="en-US" sz="1800" b="1" dirty="0">
              <a:solidFill>
                <a:srgbClr val="243F6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Well, sadly she had this head bleed and surgery. Here’s what we are hoping for now. In the best case scenario her brain swelling improves and maybe we can be off of the medication that are keeping her blood pressure up by the end of today. Maybe by tomorrow morning we can test her movements and she won't have any lasting deficits from the worsened brain bleed. Hopefully we'll get her extubated over the next two days, after which she'll ultimately get to a regular hospital bed, start her rehab, and have more surgery to get her facial fractures fixed. I think she will be in the hospital for another two weeks after, and when she leaves she'll definitely need to go to a rehab facility for a month or two before going home where she will need a great deal of help, maybe indefinitely.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914413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what it might look like on rounds. Think about how this might work in your ICU and with your workflow. What would you ask the resident to write on the Graphic Aid? (if time)</a:t>
            </a: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4111350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Now you are going to take a case from start to finish – admission, rounds on day 2, and updating a family member using the graphic aid. Here are the evaluation criteria I will be using for the rounds on days 1 and 2</a:t>
            </a:r>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380906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D391BD-BB3A-468A-A17F-FBEFED35F1A5}"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4076127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20AEA4A-20B0-47BA-B7F7-3AFBE3B3B623}"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36041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3226E7-8234-496C-84DB-5FC1539E4C08}"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34413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4232870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547401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692192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2405481-DEBA-734E-9E27-782587D80B89}" type="datetimeFigureOut">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418065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405481-DEBA-734E-9E27-782587D80B89}" type="datetimeFigureOut">
              <a:rPr lang="en-US" smtClean="0"/>
              <a:t>11/28/2023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159453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405481-DEBA-734E-9E27-782587D80B89}" type="datetimeFigureOut">
              <a:rPr lang="en-US" smtClean="0"/>
              <a:t>11/28/2023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541254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405481-DEBA-734E-9E27-782587D80B89}" type="datetimeFigureOut">
              <a:rPr lang="en-US" smtClean="0"/>
              <a:t>11/28/2023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29897854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405481-DEBA-734E-9E27-782587D80B89}" type="datetimeFigureOut">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3614031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A4FA10-311E-4C8E-9A89-6B056C17CB72}"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22711356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405481-DEBA-734E-9E27-782587D80B89}" type="datetimeFigureOut">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41500615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19666518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2405481-DEBA-734E-9E27-782587D80B89}" type="datetimeFigureOut">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A103CA-277E-3E49-8F8A-0426B84FCBDF}" type="slidenum">
              <a:rPr lang="en-US" smtClean="0"/>
              <a:t>‹#›</a:t>
            </a:fld>
            <a:endParaRPr lang="en-US"/>
          </a:p>
        </p:txBody>
      </p:sp>
    </p:spTree>
    <p:extLst>
      <p:ext uri="{BB962C8B-B14F-4D97-AF65-F5344CB8AC3E}">
        <p14:creationId xmlns:p14="http://schemas.microsoft.com/office/powerpoint/2010/main" val="1817535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78670BC-3E07-4A55-A27A-33579B750FF9}" type="datetime1">
              <a:rPr lang="en-US" smtClean="0"/>
              <a:t>11/28/2023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54583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E1F6A74-8D48-48E3-85B2-4A317D9F018A}" type="datetime1">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638705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2A7177C-36E2-472F-93FA-24B2EF330933}" type="datetime1">
              <a:rPr lang="en-US" smtClean="0"/>
              <a:t>11/28/2023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4277477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090669-6562-4AE9-9542-859C0964255F}" type="datetime1">
              <a:rPr lang="en-US" smtClean="0"/>
              <a:t>11/28/2023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2390459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81D17-E09A-47F7-817C-C005752B2102}" type="datetime1">
              <a:rPr lang="en-US" smtClean="0"/>
              <a:t>11/28/2023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363292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85FCC6A-6529-41E5-AC9D-736E8AC1EEF1}" type="datetime1">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526432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A17BC3F-E7B1-4E5F-B272-84F81160DFFC}" type="datetime1">
              <a:rPr lang="en-US" smtClean="0"/>
              <a:t>11/28/2023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91806-33E8-430D-B913-A6DBA3D2337C}" type="slidenum">
              <a:rPr lang="en-US" smtClean="0"/>
              <a:t>‹#›</a:t>
            </a:fld>
            <a:endParaRPr lang="en-US"/>
          </a:p>
        </p:txBody>
      </p:sp>
    </p:spTree>
    <p:extLst>
      <p:ext uri="{BB962C8B-B14F-4D97-AF65-F5344CB8AC3E}">
        <p14:creationId xmlns:p14="http://schemas.microsoft.com/office/powerpoint/2010/main" val="1194911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AE0DE-C7D9-4F5F-B69B-2A64A3C01FC2}" type="datetime1">
              <a:rPr lang="en-US" smtClean="0"/>
              <a:t>11/28/2023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91806-33E8-430D-B913-A6DBA3D2337C}" type="slidenum">
              <a:rPr lang="en-US" smtClean="0"/>
              <a:t>‹#›</a:t>
            </a:fld>
            <a:endParaRPr lang="en-US"/>
          </a:p>
        </p:txBody>
      </p:sp>
    </p:spTree>
    <p:extLst>
      <p:ext uri="{BB962C8B-B14F-4D97-AF65-F5344CB8AC3E}">
        <p14:creationId xmlns:p14="http://schemas.microsoft.com/office/powerpoint/2010/main" val="12287456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405481-DEBA-734E-9E27-782587D80B89}" type="datetimeFigureOut">
              <a:rPr lang="en-US" smtClean="0"/>
              <a:t>11/28/2023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A103CA-277E-3E49-8F8A-0426B84FCBDF}" type="slidenum">
              <a:rPr lang="en-US" smtClean="0"/>
              <a:t>‹#›</a:t>
            </a:fld>
            <a:endParaRPr lang="en-US"/>
          </a:p>
        </p:txBody>
      </p:sp>
    </p:spTree>
    <p:extLst>
      <p:ext uri="{BB962C8B-B14F-4D97-AF65-F5344CB8AC3E}">
        <p14:creationId xmlns:p14="http://schemas.microsoft.com/office/powerpoint/2010/main" val="226066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93I18zvt4X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patientpreferences.org/bcwc-icu/" TargetMode="External"/><Relationship Id="rId2" Type="http://schemas.openxmlformats.org/officeDocument/2006/relationships/hyperlink" Target="mailto:BCWC.trauma@surgery.wisc.edu" TargetMode="External"/><Relationship Id="rId1" Type="http://schemas.openxmlformats.org/officeDocument/2006/relationships/slideLayout" Target="../slideLayouts/slideLayout6.xml"/><Relationship Id="rId4" Type="http://schemas.openxmlformats.org/officeDocument/2006/relationships/hyperlink" Target="https://redcap.link/95md3hth"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p:cNvPicPr>
            <a:picLocks noChangeAspect="1"/>
          </p:cNvPicPr>
          <p:nvPr/>
        </p:nvPicPr>
        <p:blipFill>
          <a:blip r:embed="rId2"/>
          <a:stretch>
            <a:fillRect/>
          </a:stretch>
        </p:blipFill>
        <p:spPr>
          <a:xfrm>
            <a:off x="136666" y="4070339"/>
            <a:ext cx="3841472" cy="2495810"/>
          </a:xfrm>
          <a:prstGeom prst="rect">
            <a:avLst/>
          </a:prstGeom>
        </p:spPr>
      </p:pic>
      <p:sp>
        <p:nvSpPr>
          <p:cNvPr id="7" name="Rectangle 6"/>
          <p:cNvSpPr/>
          <p:nvPr/>
        </p:nvSpPr>
        <p:spPr>
          <a:xfrm>
            <a:off x="2925932" y="4137036"/>
            <a:ext cx="1069042" cy="24137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 name="Title 3"/>
          <p:cNvSpPr>
            <a:spLocks noGrp="1"/>
          </p:cNvSpPr>
          <p:nvPr>
            <p:ph type="ctrTitle"/>
          </p:nvPr>
        </p:nvSpPr>
        <p:spPr>
          <a:xfrm>
            <a:off x="1030899" y="830453"/>
            <a:ext cx="6848577" cy="2835026"/>
          </a:xfrm>
        </p:spPr>
        <p:txBody>
          <a:bodyPr>
            <a:normAutofit/>
          </a:bodyPr>
          <a:lstStyle/>
          <a:p>
            <a:r>
              <a:rPr lang="en-US" sz="4800">
                <a:latin typeface="Candara" panose="020E0502030303020204" pitchFamily="34" charset="0"/>
              </a:rPr>
              <a:t>How to use the </a:t>
            </a:r>
            <a:br>
              <a:rPr lang="en-US" sz="4800">
                <a:latin typeface="Candara" panose="020E0502030303020204" pitchFamily="34" charset="0"/>
              </a:rPr>
            </a:br>
            <a:r>
              <a:rPr lang="en-US" sz="4800" b="1">
                <a:latin typeface="Candara" panose="020E0502030303020204" pitchFamily="34" charset="0"/>
              </a:rPr>
              <a:t>Best Case/Worst Case </a:t>
            </a:r>
            <a:br>
              <a:rPr lang="en-US" sz="4800" b="1">
                <a:latin typeface="Candara" panose="020E0502030303020204" pitchFamily="34" charset="0"/>
              </a:rPr>
            </a:br>
            <a:r>
              <a:rPr lang="en-US" sz="4800">
                <a:latin typeface="Candara" panose="020E0502030303020204" pitchFamily="34" charset="0"/>
              </a:rPr>
              <a:t>Communication Tool in the ICU</a:t>
            </a:r>
          </a:p>
        </p:txBody>
      </p:sp>
      <p:sp>
        <p:nvSpPr>
          <p:cNvPr id="2" name="Oval 1"/>
          <p:cNvSpPr/>
          <p:nvPr/>
        </p:nvSpPr>
        <p:spPr>
          <a:xfrm>
            <a:off x="1170008" y="4134974"/>
            <a:ext cx="1099297" cy="35298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 name="Oval 2"/>
          <p:cNvSpPr/>
          <p:nvPr/>
        </p:nvSpPr>
        <p:spPr>
          <a:xfrm>
            <a:off x="1993099" y="4762975"/>
            <a:ext cx="1035424" cy="90767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3288664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sheet with blue lines&#10;&#10;Description automatically generated">
            <a:extLst>
              <a:ext uri="{FF2B5EF4-FFF2-40B4-BE49-F238E27FC236}">
                <a16:creationId xmlns:a16="http://schemas.microsoft.com/office/drawing/2014/main" id="{E3D2138F-81B9-4147-05A5-77512EFABD01}"/>
              </a:ext>
            </a:extLst>
          </p:cNvPr>
          <p:cNvPicPr>
            <a:picLocks noChangeAspect="1"/>
          </p:cNvPicPr>
          <p:nvPr/>
        </p:nvPicPr>
        <p:blipFill>
          <a:blip r:embed="rId2"/>
          <a:stretch>
            <a:fillRect/>
          </a:stretch>
        </p:blipFill>
        <p:spPr>
          <a:xfrm>
            <a:off x="73637" y="155124"/>
            <a:ext cx="9024203" cy="6569732"/>
          </a:xfrm>
          <a:prstGeom prst="rect">
            <a:avLst/>
          </a:prstGeom>
        </p:spPr>
      </p:pic>
      <p:sp>
        <p:nvSpPr>
          <p:cNvPr id="7" name="TextBox 6">
            <a:extLst>
              <a:ext uri="{FF2B5EF4-FFF2-40B4-BE49-F238E27FC236}">
                <a16:creationId xmlns:a16="http://schemas.microsoft.com/office/drawing/2014/main" id="{2C28DBCC-B592-3824-7215-B9406F817A05}"/>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9" name="TextBox 8">
            <a:extLst>
              <a:ext uri="{FF2B5EF4-FFF2-40B4-BE49-F238E27FC236}">
                <a16:creationId xmlns:a16="http://schemas.microsoft.com/office/drawing/2014/main" id="{1A75D2B9-0EBC-688F-69B8-BC807003868A}"/>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1" name="TextBox 10">
            <a:extLst>
              <a:ext uri="{FF2B5EF4-FFF2-40B4-BE49-F238E27FC236}">
                <a16:creationId xmlns:a16="http://schemas.microsoft.com/office/drawing/2014/main" id="{A83E28E1-FBBF-6E86-F517-7608B87D331F}"/>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3" name="TextBox 2">
            <a:extLst>
              <a:ext uri="{FF2B5EF4-FFF2-40B4-BE49-F238E27FC236}">
                <a16:creationId xmlns:a16="http://schemas.microsoft.com/office/drawing/2014/main" id="{CD136565-93AE-484E-04B4-12E3ADE953AF}"/>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6" name="TextBox 5">
            <a:extLst>
              <a:ext uri="{FF2B5EF4-FFF2-40B4-BE49-F238E27FC236}">
                <a16:creationId xmlns:a16="http://schemas.microsoft.com/office/drawing/2014/main" id="{64A85E6D-81AA-222E-B7EA-661C54B56DE0}"/>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0" name="Up Arrow 15">
            <a:extLst>
              <a:ext uri="{FF2B5EF4-FFF2-40B4-BE49-F238E27FC236}">
                <a16:creationId xmlns:a16="http://schemas.microsoft.com/office/drawing/2014/main" id="{B24CF4FA-9AE2-B8CF-7713-8681E03A07D7}"/>
              </a:ext>
            </a:extLst>
          </p:cNvPr>
          <p:cNvSpPr/>
          <p:nvPr/>
        </p:nvSpPr>
        <p:spPr>
          <a:xfrm rot="16200000">
            <a:off x="2991334" y="2038311"/>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96">
            <a:extLst>
              <a:ext uri="{FF2B5EF4-FFF2-40B4-BE49-F238E27FC236}">
                <a16:creationId xmlns:a16="http://schemas.microsoft.com/office/drawing/2014/main" id="{4600D1E9-2B8E-0B3E-E332-51F6D36EEE5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4016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sheet with blue lines&#10;&#10;Description automatically generated">
            <a:extLst>
              <a:ext uri="{FF2B5EF4-FFF2-40B4-BE49-F238E27FC236}">
                <a16:creationId xmlns:a16="http://schemas.microsoft.com/office/drawing/2014/main" id="{E3D2138F-81B9-4147-05A5-77512EFABD01}"/>
              </a:ext>
            </a:extLst>
          </p:cNvPr>
          <p:cNvPicPr>
            <a:picLocks noChangeAspect="1"/>
          </p:cNvPicPr>
          <p:nvPr/>
        </p:nvPicPr>
        <p:blipFill>
          <a:blip r:embed="rId2"/>
          <a:stretch>
            <a:fillRect/>
          </a:stretch>
        </p:blipFill>
        <p:spPr>
          <a:xfrm>
            <a:off x="73637" y="155124"/>
            <a:ext cx="9024203" cy="6569732"/>
          </a:xfrm>
          <a:prstGeom prst="rect">
            <a:avLst/>
          </a:prstGeom>
        </p:spPr>
      </p:pic>
      <p:sp>
        <p:nvSpPr>
          <p:cNvPr id="7" name="TextBox 6">
            <a:extLst>
              <a:ext uri="{FF2B5EF4-FFF2-40B4-BE49-F238E27FC236}">
                <a16:creationId xmlns:a16="http://schemas.microsoft.com/office/drawing/2014/main" id="{2C28DBCC-B592-3824-7215-B9406F817A05}"/>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9" name="TextBox 8">
            <a:extLst>
              <a:ext uri="{FF2B5EF4-FFF2-40B4-BE49-F238E27FC236}">
                <a16:creationId xmlns:a16="http://schemas.microsoft.com/office/drawing/2014/main" id="{1A75D2B9-0EBC-688F-69B8-BC807003868A}"/>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1" name="TextBox 10">
            <a:extLst>
              <a:ext uri="{FF2B5EF4-FFF2-40B4-BE49-F238E27FC236}">
                <a16:creationId xmlns:a16="http://schemas.microsoft.com/office/drawing/2014/main" id="{A83E28E1-FBBF-6E86-F517-7608B87D331F}"/>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3" name="TextBox 2">
            <a:extLst>
              <a:ext uri="{FF2B5EF4-FFF2-40B4-BE49-F238E27FC236}">
                <a16:creationId xmlns:a16="http://schemas.microsoft.com/office/drawing/2014/main" id="{CD136565-93AE-484E-04B4-12E3ADE953AF}"/>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6" name="TextBox 5">
            <a:extLst>
              <a:ext uri="{FF2B5EF4-FFF2-40B4-BE49-F238E27FC236}">
                <a16:creationId xmlns:a16="http://schemas.microsoft.com/office/drawing/2014/main" id="{64A85E6D-81AA-222E-B7EA-661C54B56DE0}"/>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 name="5-Point Star 96">
            <a:extLst>
              <a:ext uri="{FF2B5EF4-FFF2-40B4-BE49-F238E27FC236}">
                <a16:creationId xmlns:a16="http://schemas.microsoft.com/office/drawing/2014/main" id="{4600D1E9-2B8E-0B3E-E332-51F6D36EEE5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3663DE6-AF6C-ED43-55D4-FDBBB6019158}"/>
              </a:ext>
            </a:extLst>
          </p:cNvPr>
          <p:cNvSpPr txBox="1"/>
          <p:nvPr/>
        </p:nvSpPr>
        <p:spPr>
          <a:xfrm>
            <a:off x="2625015" y="1716678"/>
            <a:ext cx="1196974" cy="1754326"/>
          </a:xfrm>
          <a:prstGeom prst="rect">
            <a:avLst/>
          </a:prstGeom>
          <a:noFill/>
          <a:ln w="25400">
            <a:solidFill>
              <a:srgbClr val="00B050"/>
            </a:solidFill>
          </a:ln>
        </p:spPr>
        <p:txBody>
          <a:bodyPr wrap="square" lIns="91440" tIns="45720" rIns="91440" bIns="45720" rtlCol="0" anchor="t">
            <a:spAutoFit/>
          </a:bodyPr>
          <a:lstStyle/>
          <a:p>
            <a:r>
              <a:rPr lang="en-US" dirty="0"/>
              <a:t>Write bullet points about the Best Case story here</a:t>
            </a:r>
            <a:endParaRPr lang="en-US" dirty="0">
              <a:cs typeface="Calibri"/>
            </a:endParaRPr>
          </a:p>
        </p:txBody>
      </p:sp>
      <p:sp>
        <p:nvSpPr>
          <p:cNvPr id="12" name="Up Arrow 15">
            <a:extLst>
              <a:ext uri="{FF2B5EF4-FFF2-40B4-BE49-F238E27FC236}">
                <a16:creationId xmlns:a16="http://schemas.microsoft.com/office/drawing/2014/main" id="{EE995866-5286-8FD1-ADC0-6DE9ECF72E7F}"/>
              </a:ext>
            </a:extLst>
          </p:cNvPr>
          <p:cNvSpPr/>
          <p:nvPr/>
        </p:nvSpPr>
        <p:spPr>
          <a:xfrm rot="10800000">
            <a:off x="2746687" y="5288485"/>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EEA2BD1-5F78-8062-E186-4DE8CB400F59}"/>
              </a:ext>
            </a:extLst>
          </p:cNvPr>
          <p:cNvSpPr txBox="1"/>
          <p:nvPr/>
        </p:nvSpPr>
        <p:spPr>
          <a:xfrm>
            <a:off x="2318972" y="6231548"/>
            <a:ext cx="156722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Write a statement describing the Worst Case</a:t>
            </a:r>
            <a:endParaRPr lang="en-US" sz="1000">
              <a:cs typeface="Calibri"/>
            </a:endParaRPr>
          </a:p>
        </p:txBody>
      </p:sp>
      <p:sp>
        <p:nvSpPr>
          <p:cNvPr id="16" name="Up Arrow 15">
            <a:extLst>
              <a:ext uri="{FF2B5EF4-FFF2-40B4-BE49-F238E27FC236}">
                <a16:creationId xmlns:a16="http://schemas.microsoft.com/office/drawing/2014/main" id="{57590DB9-EB16-660C-01F3-FFAD3A4E3BBD}"/>
              </a:ext>
            </a:extLst>
          </p:cNvPr>
          <p:cNvSpPr/>
          <p:nvPr/>
        </p:nvSpPr>
        <p:spPr>
          <a:xfrm rot="16200000">
            <a:off x="3998648" y="2085041"/>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4006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a:latin typeface="Candara" panose="020E0502030303020204" pitchFamily="34" charset="0"/>
              </a:rPr>
              <a:t>On Rounds– Each Subsequent Day</a:t>
            </a:r>
          </a:p>
        </p:txBody>
      </p:sp>
      <p:sp>
        <p:nvSpPr>
          <p:cNvPr id="3" name="Content Placeholder 2"/>
          <p:cNvSpPr>
            <a:spLocks noGrp="1"/>
          </p:cNvSpPr>
          <p:nvPr>
            <p:ph idx="1"/>
          </p:nvPr>
        </p:nvSpPr>
        <p:spPr/>
        <p:txBody>
          <a:bodyPr vert="horz" lIns="91440" tIns="45720" rIns="91440" bIns="45720" rtlCol="0" anchor="t">
            <a:normAutofit/>
          </a:bodyPr>
          <a:lstStyle/>
          <a:p>
            <a:r>
              <a:rPr lang="en-US" dirty="0">
                <a:ea typeface="+mn-lt"/>
                <a:cs typeface="+mn-lt"/>
              </a:rPr>
              <a:t>If an event occurs that will change the outlook for the patient, write it down….</a:t>
            </a:r>
          </a:p>
          <a:p>
            <a:r>
              <a:rPr lang="en-US" dirty="0">
                <a:latin typeface="Candara"/>
              </a:rPr>
              <a:t>Again, draw a       in the space below for the Best Case scenario in relation to the box as the Worst Case scenario</a:t>
            </a:r>
            <a:endParaRPr lang="en-US" dirty="0">
              <a:latin typeface="Candara" panose="020E0502030303020204" pitchFamily="34" charset="0"/>
            </a:endParaRPr>
          </a:p>
          <a:p>
            <a:r>
              <a:rPr lang="en-US" dirty="0">
                <a:ea typeface="+mn-lt"/>
                <a:cs typeface="+mn-lt"/>
              </a:rPr>
              <a:t>Ask yourself: “Based on my experience, </a:t>
            </a:r>
            <a:r>
              <a:rPr lang="en-US" b="1" dirty="0">
                <a:ea typeface="+mn-lt"/>
                <a:cs typeface="+mn-lt"/>
              </a:rPr>
              <a:t>now</a:t>
            </a:r>
            <a:r>
              <a:rPr lang="en-US" dirty="0">
                <a:ea typeface="+mn-lt"/>
                <a:cs typeface="+mn-lt"/>
              </a:rPr>
              <a:t> what is the </a:t>
            </a:r>
            <a:r>
              <a:rPr lang="en-US" b="1" u="sng" dirty="0">
                <a:ea typeface="+mn-lt"/>
                <a:cs typeface="+mn-lt"/>
              </a:rPr>
              <a:t>Best Case </a:t>
            </a:r>
            <a:r>
              <a:rPr lang="en-US" dirty="0">
                <a:ea typeface="+mn-lt"/>
                <a:cs typeface="+mn-lt"/>
              </a:rPr>
              <a:t>Scenario for this patient in the coming days and weeks?”</a:t>
            </a:r>
          </a:p>
          <a:p>
            <a:r>
              <a:rPr lang="en-US" dirty="0">
                <a:ea typeface="+mn-lt"/>
                <a:cs typeface="+mn-lt"/>
              </a:rPr>
              <a:t>Write bullet points next to the </a:t>
            </a:r>
            <a:endParaRPr lang="en-US" dirty="0"/>
          </a:p>
        </p:txBody>
      </p:sp>
      <p:sp>
        <p:nvSpPr>
          <p:cNvPr id="6" name="5-Point Star 96">
            <a:extLst>
              <a:ext uri="{FF2B5EF4-FFF2-40B4-BE49-F238E27FC236}">
                <a16:creationId xmlns:a16="http://schemas.microsoft.com/office/drawing/2014/main" id="{5F5B14F9-DC92-5E49-55AB-DFC3C0B523E0}"/>
              </a:ext>
            </a:extLst>
          </p:cNvPr>
          <p:cNvSpPr/>
          <p:nvPr/>
        </p:nvSpPr>
        <p:spPr>
          <a:xfrm>
            <a:off x="2975563" y="2654171"/>
            <a:ext cx="487043" cy="518168"/>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5-Point Star 96">
            <a:extLst>
              <a:ext uri="{FF2B5EF4-FFF2-40B4-BE49-F238E27FC236}">
                <a16:creationId xmlns:a16="http://schemas.microsoft.com/office/drawing/2014/main" id="{3654D568-86B1-10B6-8BFC-D3F2E9CB8D30}"/>
              </a:ext>
            </a:extLst>
          </p:cNvPr>
          <p:cNvSpPr/>
          <p:nvPr/>
        </p:nvSpPr>
        <p:spPr>
          <a:xfrm>
            <a:off x="5268432" y="5165544"/>
            <a:ext cx="487043" cy="518168"/>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376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FFC3E-15C9-A568-F8EB-2D56605122A0}"/>
              </a:ext>
            </a:extLst>
          </p:cNvPr>
          <p:cNvSpPr>
            <a:spLocks noGrp="1"/>
          </p:cNvSpPr>
          <p:nvPr>
            <p:ph type="title"/>
          </p:nvPr>
        </p:nvSpPr>
        <p:spPr>
          <a:xfrm>
            <a:off x="645710" y="-1658"/>
            <a:ext cx="7886700" cy="1325563"/>
          </a:xfrm>
        </p:spPr>
        <p:txBody>
          <a:bodyPr/>
          <a:lstStyle/>
          <a:p>
            <a:r>
              <a:rPr lang="en-US" b="1" dirty="0">
                <a:latin typeface="Candara"/>
                <a:cs typeface="Calibri Light"/>
              </a:rPr>
              <a:t>Laurel Rodgers: Rounding Day 1</a:t>
            </a:r>
            <a:endParaRPr lang="en-US" b="1" dirty="0">
              <a:latin typeface="Candara"/>
            </a:endParaRPr>
          </a:p>
        </p:txBody>
      </p:sp>
      <p:sp>
        <p:nvSpPr>
          <p:cNvPr id="4" name="TextBox 3">
            <a:extLst>
              <a:ext uri="{FF2B5EF4-FFF2-40B4-BE49-F238E27FC236}">
                <a16:creationId xmlns:a16="http://schemas.microsoft.com/office/drawing/2014/main" id="{68B3704D-A42F-6783-2E7D-6DEFB2442B18}"/>
              </a:ext>
            </a:extLst>
          </p:cNvPr>
          <p:cNvSpPr txBox="1"/>
          <p:nvPr/>
        </p:nvSpPr>
        <p:spPr>
          <a:xfrm>
            <a:off x="643594" y="978027"/>
            <a:ext cx="789093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Ms. Laurel Rodgers is a 67 y/o female who presented to the ED as a level 1 trauma following a fall from standing. Bystanders report she was walking her dog when she fell, hitting her head on the concrete. She was unresponsive following the fall and was intubated at the scene for GCS &lt;8. She sustained extensive injuries, including a right subdural hematoma, multiple facial fractures, a R arm and R pelvis fracture.</a:t>
            </a:r>
          </a:p>
          <a:p>
            <a:endParaRPr lang="en-US" sz="1600" dirty="0">
              <a:latin typeface="Candara"/>
              <a:cs typeface="Calibri"/>
            </a:endParaRPr>
          </a:p>
        </p:txBody>
      </p:sp>
      <p:sp>
        <p:nvSpPr>
          <p:cNvPr id="5" name="TextBox 4">
            <a:extLst>
              <a:ext uri="{FF2B5EF4-FFF2-40B4-BE49-F238E27FC236}">
                <a16:creationId xmlns:a16="http://schemas.microsoft.com/office/drawing/2014/main" id="{B2D388B4-F67C-F45D-C29D-1649CFA5D62A}"/>
              </a:ext>
            </a:extLst>
          </p:cNvPr>
          <p:cNvSpPr txBox="1"/>
          <p:nvPr/>
        </p:nvSpPr>
        <p:spPr>
          <a:xfrm>
            <a:off x="643593" y="5829552"/>
            <a:ext cx="789093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andara"/>
              </a:rPr>
              <a:t>Outlook</a:t>
            </a:r>
            <a:r>
              <a:rPr lang="en-US">
                <a:latin typeface="Candara"/>
              </a:rPr>
              <a:t>: </a:t>
            </a:r>
            <a:r>
              <a:rPr lang="en-US" i="1">
                <a:latin typeface="Candara"/>
              </a:rPr>
              <a:t>Based on your experience, what can we expect if everything went as well as we could hope for?</a:t>
            </a:r>
            <a:endParaRPr lang="en-US">
              <a:latin typeface="Candara"/>
            </a:endParaRPr>
          </a:p>
        </p:txBody>
      </p:sp>
      <p:sp>
        <p:nvSpPr>
          <p:cNvPr id="7" name="Content Placeholder 2">
            <a:extLst>
              <a:ext uri="{FF2B5EF4-FFF2-40B4-BE49-F238E27FC236}">
                <a16:creationId xmlns:a16="http://schemas.microsoft.com/office/drawing/2014/main" id="{403E9371-10EB-6AD0-42A1-EAAE7BEC22DC}"/>
              </a:ext>
            </a:extLst>
          </p:cNvPr>
          <p:cNvSpPr>
            <a:spLocks noGrp="1"/>
          </p:cNvSpPr>
          <p:nvPr/>
        </p:nvSpPr>
        <p:spPr>
          <a:xfrm>
            <a:off x="388338" y="2322911"/>
            <a:ext cx="8403247" cy="330717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a:spcBef>
                <a:spcPts val="0"/>
              </a:spcBef>
            </a:pPr>
            <a:r>
              <a:rPr lang="en-US" sz="1400" b="1" dirty="0">
                <a:latin typeface="Calibri"/>
                <a:ea typeface="Verdana"/>
                <a:cs typeface="Calibri"/>
              </a:rPr>
              <a:t>Neuro</a:t>
            </a:r>
            <a:r>
              <a:rPr lang="en-US" sz="1400" dirty="0">
                <a:latin typeface="Calibri"/>
                <a:ea typeface="Verdana"/>
                <a:cs typeface="Calibri"/>
              </a:rPr>
              <a:t>: Right subdural hematoma on head CT – Neurosurgery</a:t>
            </a:r>
            <a:br>
              <a:rPr lang="en-US" sz="1400" dirty="0">
                <a:latin typeface="Calibri"/>
                <a:ea typeface="Verdana"/>
              </a:rPr>
            </a:br>
            <a:r>
              <a:rPr lang="en-US" sz="1400" dirty="0">
                <a:latin typeface="Calibri"/>
                <a:ea typeface="Verdana"/>
                <a:cs typeface="Calibri"/>
              </a:rPr>
              <a:t>is following and wants a repeat head CT at 4 hours; need to lighten sedation in order to get a better neuro exam</a:t>
            </a:r>
            <a:endParaRPr lang="en-US" sz="1400">
              <a:latin typeface="Calibri"/>
              <a:cs typeface="Calibri"/>
            </a:endParaRPr>
          </a:p>
          <a:p>
            <a:pPr marL="457200" lvl="1">
              <a:spcBef>
                <a:spcPts val="0"/>
              </a:spcBef>
            </a:pPr>
            <a:r>
              <a:rPr lang="en-US" sz="1400" b="1" dirty="0">
                <a:latin typeface="Calibri"/>
                <a:ea typeface="Verdana"/>
                <a:cs typeface="Calibri"/>
              </a:rPr>
              <a:t>CV</a:t>
            </a:r>
            <a:r>
              <a:rPr lang="en-US" sz="1400" dirty="0">
                <a:latin typeface="Calibri"/>
                <a:ea typeface="Verdana"/>
                <a:cs typeface="Calibri"/>
              </a:rPr>
              <a:t>: History of </a:t>
            </a:r>
            <a:r>
              <a:rPr lang="en-US" sz="1400" err="1">
                <a:latin typeface="Calibri"/>
                <a:ea typeface="Verdana"/>
                <a:cs typeface="Calibri"/>
              </a:rPr>
              <a:t>afib</a:t>
            </a:r>
            <a:r>
              <a:rPr lang="en-US" sz="1400" dirty="0">
                <a:latin typeface="Calibri"/>
                <a:ea typeface="Verdana"/>
                <a:cs typeface="Calibri"/>
              </a:rPr>
              <a:t> that is well controlled at home with metoprolol; hold home meds and start 5mg IV metoprolol Q6hrs</a:t>
            </a:r>
            <a:endParaRPr lang="en-US" sz="1400">
              <a:latin typeface="Calibri"/>
              <a:cs typeface="Calibri"/>
            </a:endParaRPr>
          </a:p>
          <a:p>
            <a:pPr marL="457200" lvl="1">
              <a:spcBef>
                <a:spcPts val="0"/>
              </a:spcBef>
            </a:pPr>
            <a:r>
              <a:rPr lang="en-US" sz="1400" b="1" err="1">
                <a:latin typeface="Calibri"/>
                <a:ea typeface="Verdana"/>
                <a:cs typeface="Calibri"/>
              </a:rPr>
              <a:t>Pulm</a:t>
            </a:r>
            <a:r>
              <a:rPr lang="en-US" sz="1400" dirty="0">
                <a:latin typeface="Calibri"/>
                <a:ea typeface="Verdana"/>
                <a:cs typeface="Calibri"/>
              </a:rPr>
              <a:t>: Intubated and ventilated; PEEP = 8, TV = 360, FiO2 = 50%, Rate = 10; gases are 7.4/40/25/98; plan for SBT later today</a:t>
            </a:r>
            <a:endParaRPr lang="en-US" sz="1400">
              <a:latin typeface="Calibri"/>
              <a:cs typeface="Calibri"/>
            </a:endParaRPr>
          </a:p>
          <a:p>
            <a:pPr marL="457200" lvl="1">
              <a:spcBef>
                <a:spcPts val="0"/>
              </a:spcBef>
            </a:pPr>
            <a:r>
              <a:rPr lang="en-US" sz="1400" b="1" dirty="0">
                <a:latin typeface="Calibri"/>
                <a:ea typeface="Verdana"/>
                <a:cs typeface="Calibri"/>
              </a:rPr>
              <a:t>GI</a:t>
            </a:r>
            <a:r>
              <a:rPr lang="en-US" sz="1400" dirty="0">
                <a:latin typeface="Calibri"/>
                <a:ea typeface="Verdana"/>
                <a:cs typeface="Calibri"/>
              </a:rPr>
              <a:t>: NG-tube to low intermittent suction; NPO but OK for meds through the tube</a:t>
            </a:r>
            <a:endParaRPr lang="en-US" sz="1400">
              <a:latin typeface="Calibri"/>
              <a:cs typeface="Calibri"/>
            </a:endParaRPr>
          </a:p>
          <a:p>
            <a:pPr marL="457200" lvl="1">
              <a:spcBef>
                <a:spcPts val="0"/>
              </a:spcBef>
            </a:pPr>
            <a:r>
              <a:rPr lang="en-US" sz="1400" b="1" dirty="0">
                <a:latin typeface="Calibri"/>
                <a:ea typeface="Verdana"/>
                <a:cs typeface="Calibri"/>
              </a:rPr>
              <a:t>Renal/GU</a:t>
            </a:r>
            <a:r>
              <a:rPr lang="en-US" sz="1400" dirty="0">
                <a:latin typeface="Calibri"/>
                <a:ea typeface="Verdana"/>
                <a:cs typeface="Calibri"/>
              </a:rPr>
              <a:t>: Foley w/ adequate urine output</a:t>
            </a:r>
            <a:endParaRPr lang="en-US" sz="1400">
              <a:latin typeface="Calibri"/>
              <a:cs typeface="Calibri"/>
            </a:endParaRPr>
          </a:p>
          <a:p>
            <a:pPr marL="457200" lvl="1">
              <a:spcBef>
                <a:spcPts val="0"/>
              </a:spcBef>
            </a:pPr>
            <a:r>
              <a:rPr lang="en-US" sz="1400" b="1" dirty="0">
                <a:latin typeface="Calibri"/>
                <a:ea typeface="Verdana"/>
                <a:cs typeface="Calibri"/>
              </a:rPr>
              <a:t>Heme</a:t>
            </a:r>
            <a:r>
              <a:rPr lang="en-US" sz="1400" dirty="0">
                <a:latin typeface="Calibri"/>
                <a:ea typeface="Verdana"/>
                <a:cs typeface="Calibri"/>
              </a:rPr>
              <a:t>: Hgb of 7.5, likely dilutional given amt of fluid received for resuscitation combined with trauma; takes warfarin at home, INR in the ED was 4.0, now 1.5 after 2 units FFP</a:t>
            </a:r>
            <a:endParaRPr lang="en-US" sz="1400">
              <a:latin typeface="Calibri"/>
              <a:cs typeface="Calibri"/>
            </a:endParaRPr>
          </a:p>
          <a:p>
            <a:pPr marL="457200" lvl="1">
              <a:spcBef>
                <a:spcPts val="0"/>
              </a:spcBef>
            </a:pPr>
            <a:r>
              <a:rPr lang="en-US" sz="1400" b="1" dirty="0">
                <a:latin typeface="Calibri"/>
                <a:ea typeface="Verdana"/>
                <a:cs typeface="Calibri"/>
              </a:rPr>
              <a:t>ID</a:t>
            </a:r>
            <a:r>
              <a:rPr lang="en-US" sz="1400" dirty="0">
                <a:latin typeface="Calibri"/>
                <a:ea typeface="Verdana"/>
                <a:cs typeface="Calibri"/>
              </a:rPr>
              <a:t>: Afebrile; white count elevated likely secondary to trauma</a:t>
            </a:r>
            <a:endParaRPr lang="en-US" sz="1400">
              <a:latin typeface="Calibri"/>
              <a:cs typeface="Calibri"/>
            </a:endParaRPr>
          </a:p>
          <a:p>
            <a:pPr marL="457200" lvl="1">
              <a:spcBef>
                <a:spcPts val="0"/>
              </a:spcBef>
            </a:pPr>
            <a:r>
              <a:rPr lang="en-US" sz="1400" b="1" dirty="0">
                <a:latin typeface="Calibri"/>
                <a:ea typeface="Verdana"/>
                <a:cs typeface="Calibri"/>
              </a:rPr>
              <a:t>Endo</a:t>
            </a:r>
            <a:r>
              <a:rPr lang="en-US" sz="1400" dirty="0">
                <a:latin typeface="Calibri"/>
                <a:ea typeface="Verdana"/>
                <a:cs typeface="Calibri"/>
              </a:rPr>
              <a:t>: History of hypothyroidism on levothyroxine, IV replacement while NPO</a:t>
            </a:r>
            <a:endParaRPr lang="en-US" sz="1400">
              <a:latin typeface="Calibri"/>
              <a:cs typeface="Calibri"/>
            </a:endParaRPr>
          </a:p>
          <a:p>
            <a:pPr marL="457200" lvl="1">
              <a:spcBef>
                <a:spcPts val="0"/>
              </a:spcBef>
            </a:pPr>
            <a:r>
              <a:rPr lang="en-US" sz="1400" b="1" dirty="0">
                <a:latin typeface="Calibri"/>
                <a:ea typeface="Verdana"/>
                <a:cs typeface="Calibri"/>
              </a:rPr>
              <a:t>MSK</a:t>
            </a:r>
            <a:r>
              <a:rPr lang="en-US" sz="1400" dirty="0">
                <a:latin typeface="Calibri"/>
                <a:ea typeface="Verdana"/>
                <a:cs typeface="Calibri"/>
              </a:rPr>
              <a:t>: Plastics is consulted for facial fractures, will see her in a few days when swelling goes down to discuss operative treatment; per Ortho right arm and hip fractures are non-operative; non-weight bearing in both extremities with right arm sling in place</a:t>
            </a:r>
            <a:endParaRPr lang="en-US" sz="1400">
              <a:latin typeface="Calibri"/>
              <a:cs typeface="Calibri"/>
            </a:endParaRPr>
          </a:p>
          <a:p>
            <a:pPr marL="457200" lvl="1">
              <a:spcBef>
                <a:spcPts val="0"/>
              </a:spcBef>
            </a:pPr>
            <a:r>
              <a:rPr lang="en-US" sz="1400" b="1" dirty="0">
                <a:latin typeface="Calibri"/>
                <a:ea typeface="Verdana"/>
                <a:cs typeface="Calibri"/>
              </a:rPr>
              <a:t>Prophylaxis</a:t>
            </a:r>
            <a:r>
              <a:rPr lang="en-US" sz="1400" dirty="0">
                <a:latin typeface="Calibri"/>
                <a:ea typeface="Verdana"/>
                <a:cs typeface="Calibri"/>
              </a:rPr>
              <a:t>: Given brain bleed, holding anticoagulation for now; PPI while intubated</a:t>
            </a:r>
            <a:endParaRPr lang="en-US" sz="1400">
              <a:latin typeface="Calibri"/>
              <a:cs typeface="Calibri"/>
            </a:endParaRPr>
          </a:p>
        </p:txBody>
      </p:sp>
    </p:spTree>
    <p:extLst>
      <p:ext uri="{BB962C8B-B14F-4D97-AF65-F5344CB8AC3E}">
        <p14:creationId xmlns:p14="http://schemas.microsoft.com/office/powerpoint/2010/main" val="2285989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8676935-952A-6481-3468-E6A41112A483}"/>
              </a:ext>
            </a:extLst>
          </p:cNvPr>
          <p:cNvPicPr>
            <a:picLocks noChangeAspect="1"/>
          </p:cNvPicPr>
          <p:nvPr/>
        </p:nvPicPr>
        <p:blipFill>
          <a:blip r:embed="rId3"/>
          <a:stretch>
            <a:fillRect/>
          </a:stretch>
        </p:blipFill>
        <p:spPr>
          <a:xfrm>
            <a:off x="73637" y="155124"/>
            <a:ext cx="9024203" cy="6569732"/>
          </a:xfrm>
          <a:prstGeom prst="rect">
            <a:avLst/>
          </a:prstGeom>
        </p:spPr>
      </p:pic>
      <p:sp>
        <p:nvSpPr>
          <p:cNvPr id="134" name="TextBox 133">
            <a:extLst>
              <a:ext uri="{FF2B5EF4-FFF2-40B4-BE49-F238E27FC236}">
                <a16:creationId xmlns:a16="http://schemas.microsoft.com/office/drawing/2014/main" id="{C19F0812-E32C-B644-99E8-E2310046BEB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136" name="TextBox 135">
            <a:extLst>
              <a:ext uri="{FF2B5EF4-FFF2-40B4-BE49-F238E27FC236}">
                <a16:creationId xmlns:a16="http://schemas.microsoft.com/office/drawing/2014/main" id="{1BF00BD5-04FF-3F3D-4739-13D6DE4AC190}"/>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65" name="TextBox 164">
            <a:extLst>
              <a:ext uri="{FF2B5EF4-FFF2-40B4-BE49-F238E27FC236}">
                <a16:creationId xmlns:a16="http://schemas.microsoft.com/office/drawing/2014/main" id="{D18390FA-14FE-B1CD-E6E5-5DB3DF2458A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7" name="TextBox 166">
            <a:extLst>
              <a:ext uri="{FF2B5EF4-FFF2-40B4-BE49-F238E27FC236}">
                <a16:creationId xmlns:a16="http://schemas.microsoft.com/office/drawing/2014/main" id="{936A1B8D-084C-4F4C-4E9C-F6B43828303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69" name="TextBox 168">
            <a:extLst>
              <a:ext uri="{FF2B5EF4-FFF2-40B4-BE49-F238E27FC236}">
                <a16:creationId xmlns:a16="http://schemas.microsoft.com/office/drawing/2014/main" id="{2E0C352C-CB21-5943-3E22-5661B51BFF74}"/>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2" name="TextBox 131">
            <a:extLst>
              <a:ext uri="{FF2B5EF4-FFF2-40B4-BE49-F238E27FC236}">
                <a16:creationId xmlns:a16="http://schemas.microsoft.com/office/drawing/2014/main" id="{847048B8-6D23-DB2A-BCA6-76E25E0EDBD3}"/>
              </a:ext>
            </a:extLst>
          </p:cNvPr>
          <p:cNvSpPr txBox="1"/>
          <p:nvPr/>
        </p:nvSpPr>
        <p:spPr>
          <a:xfrm>
            <a:off x="2535280" y="1716522"/>
            <a:ext cx="1340458" cy="2123658"/>
          </a:xfrm>
          <a:prstGeom prst="rect">
            <a:avLst/>
          </a:prstGeom>
          <a:noFill/>
          <a:ln w="25400">
            <a:solidFill>
              <a:srgbClr val="00B050"/>
            </a:solidFill>
          </a:ln>
        </p:spPr>
        <p:txBody>
          <a:bodyPr wrap="square" lIns="91440" tIns="45720" rIns="91440" bIns="45720" rtlCol="0" anchor="t">
            <a:spAutoFit/>
          </a:bodyPr>
          <a:lstStyle/>
          <a:p>
            <a:r>
              <a:rPr lang="en-US" sz="1200" dirty="0"/>
              <a:t>-breathing tube out tomorrow</a:t>
            </a:r>
            <a:endParaRPr lang="en-US" sz="1200" dirty="0">
              <a:cs typeface="Calibri"/>
            </a:endParaRPr>
          </a:p>
          <a:p>
            <a:r>
              <a:rPr lang="en-US" sz="1200">
                <a:cs typeface="Calibri"/>
              </a:rPr>
              <a:t>-surgeries for face</a:t>
            </a:r>
          </a:p>
          <a:p>
            <a:r>
              <a:rPr lang="en-US" sz="1200" dirty="0">
                <a:cs typeface="Calibri"/>
              </a:rPr>
              <a:t>-hope brain bleed stable</a:t>
            </a:r>
          </a:p>
          <a:p>
            <a:r>
              <a:rPr lang="en-US" sz="1200" dirty="0">
                <a:cs typeface="Calibri"/>
              </a:rPr>
              <a:t>-PT, ~1 </a:t>
            </a:r>
            <a:r>
              <a:rPr lang="en-US" sz="1200" dirty="0" err="1">
                <a:cs typeface="Calibri"/>
              </a:rPr>
              <a:t>wk</a:t>
            </a:r>
            <a:r>
              <a:rPr lang="en-US" sz="1200" dirty="0">
                <a:cs typeface="Calibri"/>
              </a:rPr>
              <a:t> in hospital</a:t>
            </a:r>
          </a:p>
          <a:p>
            <a:r>
              <a:rPr lang="en-US" sz="1200" dirty="0">
                <a:cs typeface="Calibri"/>
              </a:rPr>
              <a:t>-Nursing home ~2 </a:t>
            </a:r>
            <a:r>
              <a:rPr lang="en-US" sz="1200" dirty="0" err="1">
                <a:cs typeface="Calibri"/>
              </a:rPr>
              <a:t>wks</a:t>
            </a:r>
            <a:r>
              <a:rPr lang="en-US" sz="1200" dirty="0">
                <a:cs typeface="Calibri"/>
              </a:rPr>
              <a:t>, home with help for several months</a:t>
            </a:r>
          </a:p>
        </p:txBody>
      </p:sp>
      <p:sp>
        <p:nvSpPr>
          <p:cNvPr id="97" name="5-Point Star 96">
            <a:extLst>
              <a:ext uri="{FF2B5EF4-FFF2-40B4-BE49-F238E27FC236}">
                <a16:creationId xmlns:a16="http://schemas.microsoft.com/office/drawing/2014/main" id="{A795F2BA-03DC-FC8E-52B7-0F867B09B8C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D8AB6E30-E0BE-7351-411F-517F86120CB9}"/>
              </a:ext>
            </a:extLst>
          </p:cNvPr>
          <p:cNvSpPr txBox="1"/>
          <p:nvPr/>
        </p:nvSpPr>
        <p:spPr>
          <a:xfrm>
            <a:off x="2318972" y="6231548"/>
            <a:ext cx="156722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Could get sicker, might need more help moving forward.</a:t>
            </a:r>
            <a:endParaRPr lang="en-US" dirty="0"/>
          </a:p>
        </p:txBody>
      </p:sp>
    </p:spTree>
    <p:custDataLst>
      <p:tags r:id="rId1"/>
    </p:custDataLst>
    <p:extLst>
      <p:ext uri="{BB962C8B-B14F-4D97-AF65-F5344CB8AC3E}">
        <p14:creationId xmlns:p14="http://schemas.microsoft.com/office/powerpoint/2010/main" val="3915177880"/>
      </p:ext>
    </p:extLst>
  </p:cSld>
  <p:clrMapOvr>
    <a:masterClrMapping/>
  </p:clrMapOvr>
  <mc:AlternateContent xmlns:mc="http://schemas.openxmlformats.org/markup-compatibility/2006" xmlns:p14="http://schemas.microsoft.com/office/powerpoint/2010/main">
    <mc:Choice Requires="p14">
      <p:transition p14:dur="0" advTm="91744"/>
    </mc:Choice>
    <mc:Fallback xmlns="">
      <p:transition advTm="91744"/>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0A934-0541-2C94-896C-3355D517270E}"/>
              </a:ext>
            </a:extLst>
          </p:cNvPr>
          <p:cNvSpPr>
            <a:spLocks noGrp="1"/>
          </p:cNvSpPr>
          <p:nvPr>
            <p:ph type="title"/>
          </p:nvPr>
        </p:nvSpPr>
        <p:spPr/>
        <p:txBody>
          <a:bodyPr/>
          <a:lstStyle/>
          <a:p>
            <a:r>
              <a:rPr lang="en-US" b="1" dirty="0">
                <a:latin typeface="Candara"/>
                <a:cs typeface="Calibri Light"/>
              </a:rPr>
              <a:t>Laurel Rodgers: Rounding Day 2</a:t>
            </a:r>
            <a:endParaRPr lang="en-US" b="1" dirty="0">
              <a:latin typeface="Candara"/>
            </a:endParaRPr>
          </a:p>
        </p:txBody>
      </p:sp>
      <p:sp>
        <p:nvSpPr>
          <p:cNvPr id="3" name="Content Placeholder 2">
            <a:extLst>
              <a:ext uri="{FF2B5EF4-FFF2-40B4-BE49-F238E27FC236}">
                <a16:creationId xmlns:a16="http://schemas.microsoft.com/office/drawing/2014/main" id="{14BEBF16-3D41-E03F-39C5-6105C9337D1A}"/>
              </a:ext>
            </a:extLst>
          </p:cNvPr>
          <p:cNvSpPr>
            <a:spLocks noGrp="1"/>
          </p:cNvSpPr>
          <p:nvPr>
            <p:ph idx="1"/>
          </p:nvPr>
        </p:nvSpPr>
        <p:spPr/>
        <p:txBody>
          <a:bodyPr vert="horz" lIns="91440" tIns="45720" rIns="91440" bIns="45720" rtlCol="0" anchor="t">
            <a:normAutofit/>
          </a:bodyPr>
          <a:lstStyle/>
          <a:p>
            <a:r>
              <a:rPr lang="en-US" sz="1600">
                <a:latin typeface="Candara"/>
                <a:ea typeface="+mn-lt"/>
                <a:cs typeface="+mn-lt"/>
              </a:rPr>
              <a:t>Overnight, Ms. Rodgers' SDH worsened and she will need to go to the OR this morning with neurosurgery.</a:t>
            </a:r>
          </a:p>
          <a:p>
            <a:r>
              <a:rPr lang="en-US" sz="1600">
                <a:latin typeface="Candara"/>
                <a:ea typeface="+mn-lt"/>
                <a:cs typeface="+mn-lt"/>
              </a:rPr>
              <a:t>Systems-based presentation</a:t>
            </a:r>
          </a:p>
          <a:p>
            <a:pPr lvl="1"/>
            <a:r>
              <a:rPr lang="en-US" sz="1600">
                <a:latin typeface="Candara"/>
                <a:ea typeface="Verdana"/>
              </a:rPr>
              <a:t>Neuro: OR this morning for decompressive craniotomy w/ Neurosurgery due to worsening subdural hematoma with mass effect; ongoing ICP monitoring</a:t>
            </a:r>
          </a:p>
          <a:p>
            <a:pPr lvl="1"/>
            <a:r>
              <a:rPr lang="en-US" sz="1600" i="1">
                <a:latin typeface="Candara"/>
                <a:ea typeface="Verdana"/>
              </a:rPr>
              <a:t>...remaining review of systems not significant...</a:t>
            </a:r>
            <a:endParaRPr lang="en-US" sz="1600">
              <a:latin typeface="Candara"/>
              <a:ea typeface="Verdana"/>
            </a:endParaRPr>
          </a:p>
          <a:p>
            <a:pPr lvl="1"/>
            <a:r>
              <a:rPr lang="en-US" sz="1600">
                <a:latin typeface="Candara"/>
                <a:ea typeface="Verdana"/>
              </a:rPr>
              <a:t>Prophylaxis: Continuing to hold anticoagulation; continue PPI while intubated</a:t>
            </a:r>
          </a:p>
          <a:p>
            <a:pPr lvl="1"/>
            <a:r>
              <a:rPr lang="en-US" sz="1600" b="1">
                <a:latin typeface="Candara"/>
                <a:ea typeface="Verdana"/>
              </a:rPr>
              <a:t>Outlook: </a:t>
            </a:r>
            <a:r>
              <a:rPr lang="en-US" sz="1600" b="1" i="1">
                <a:latin typeface="Candara"/>
                <a:ea typeface="Verdana"/>
              </a:rPr>
              <a:t>Today, based on your experience, what can we expect for Ms. Rodgers if everything went as well as we could hope for?</a:t>
            </a:r>
            <a:endParaRPr lang="en-US" sz="1600" b="1">
              <a:latin typeface="Candara"/>
              <a:ea typeface="Verdana"/>
            </a:endParaRPr>
          </a:p>
          <a:p>
            <a:endParaRPr lang="en-US" sz="1400">
              <a:latin typeface="Candara"/>
              <a:cs typeface="Calibri"/>
            </a:endParaRPr>
          </a:p>
        </p:txBody>
      </p:sp>
    </p:spTree>
    <p:extLst>
      <p:ext uri="{BB962C8B-B14F-4D97-AF65-F5344CB8AC3E}">
        <p14:creationId xmlns:p14="http://schemas.microsoft.com/office/powerpoint/2010/main" val="2289082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8676935-952A-6481-3468-E6A41112A483}"/>
              </a:ext>
            </a:extLst>
          </p:cNvPr>
          <p:cNvPicPr>
            <a:picLocks noChangeAspect="1"/>
          </p:cNvPicPr>
          <p:nvPr/>
        </p:nvPicPr>
        <p:blipFill>
          <a:blip r:embed="rId3"/>
          <a:stretch>
            <a:fillRect/>
          </a:stretch>
        </p:blipFill>
        <p:spPr>
          <a:xfrm>
            <a:off x="73637" y="155124"/>
            <a:ext cx="9024203" cy="6569732"/>
          </a:xfrm>
          <a:prstGeom prst="rect">
            <a:avLst/>
          </a:prstGeom>
        </p:spPr>
      </p:pic>
      <p:sp>
        <p:nvSpPr>
          <p:cNvPr id="134" name="TextBox 133">
            <a:extLst>
              <a:ext uri="{FF2B5EF4-FFF2-40B4-BE49-F238E27FC236}">
                <a16:creationId xmlns:a16="http://schemas.microsoft.com/office/drawing/2014/main" id="{C19F0812-E32C-B644-99E8-E2310046BEB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136" name="TextBox 135">
            <a:extLst>
              <a:ext uri="{FF2B5EF4-FFF2-40B4-BE49-F238E27FC236}">
                <a16:creationId xmlns:a16="http://schemas.microsoft.com/office/drawing/2014/main" id="{1BF00BD5-04FF-3F3D-4739-13D6DE4AC190}"/>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65" name="TextBox 164">
            <a:extLst>
              <a:ext uri="{FF2B5EF4-FFF2-40B4-BE49-F238E27FC236}">
                <a16:creationId xmlns:a16="http://schemas.microsoft.com/office/drawing/2014/main" id="{D18390FA-14FE-B1CD-E6E5-5DB3DF2458A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7" name="TextBox 166">
            <a:extLst>
              <a:ext uri="{FF2B5EF4-FFF2-40B4-BE49-F238E27FC236}">
                <a16:creationId xmlns:a16="http://schemas.microsoft.com/office/drawing/2014/main" id="{936A1B8D-084C-4F4C-4E9C-F6B43828303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69" name="TextBox 168">
            <a:extLst>
              <a:ext uri="{FF2B5EF4-FFF2-40B4-BE49-F238E27FC236}">
                <a16:creationId xmlns:a16="http://schemas.microsoft.com/office/drawing/2014/main" id="{2E0C352C-CB21-5943-3E22-5661B51BFF74}"/>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
        <p:nvSpPr>
          <p:cNvPr id="132" name="TextBox 131">
            <a:extLst>
              <a:ext uri="{FF2B5EF4-FFF2-40B4-BE49-F238E27FC236}">
                <a16:creationId xmlns:a16="http://schemas.microsoft.com/office/drawing/2014/main" id="{847048B8-6D23-DB2A-BCA6-76E25E0EDBD3}"/>
              </a:ext>
            </a:extLst>
          </p:cNvPr>
          <p:cNvSpPr txBox="1"/>
          <p:nvPr/>
        </p:nvSpPr>
        <p:spPr>
          <a:xfrm>
            <a:off x="2535280" y="1716522"/>
            <a:ext cx="1340458" cy="2123658"/>
          </a:xfrm>
          <a:prstGeom prst="rect">
            <a:avLst/>
          </a:prstGeom>
          <a:noFill/>
          <a:ln w="25400">
            <a:solidFill>
              <a:schemeClr val="tx1"/>
            </a:solidFill>
          </a:ln>
        </p:spPr>
        <p:txBody>
          <a:bodyPr wrap="square" lIns="91440" tIns="45720" rIns="91440" bIns="45720" rtlCol="0" anchor="t">
            <a:spAutoFit/>
          </a:bodyPr>
          <a:lstStyle/>
          <a:p>
            <a:r>
              <a:rPr lang="en-US" sz="1200" dirty="0"/>
              <a:t>-breathing tube out tomorrow</a:t>
            </a:r>
            <a:endParaRPr lang="en-US" sz="1200" dirty="0">
              <a:cs typeface="Calibri"/>
            </a:endParaRPr>
          </a:p>
          <a:p>
            <a:r>
              <a:rPr lang="en-US" sz="1200">
                <a:cs typeface="Calibri"/>
              </a:rPr>
              <a:t>-surgeries for face</a:t>
            </a:r>
          </a:p>
          <a:p>
            <a:r>
              <a:rPr lang="en-US" sz="1200" dirty="0">
                <a:cs typeface="Calibri"/>
              </a:rPr>
              <a:t>-hope brain bleed stable</a:t>
            </a:r>
          </a:p>
          <a:p>
            <a:r>
              <a:rPr lang="en-US" sz="1200" dirty="0">
                <a:cs typeface="Calibri"/>
              </a:rPr>
              <a:t>-PT, ~1 </a:t>
            </a:r>
            <a:r>
              <a:rPr lang="en-US" sz="1200" dirty="0" err="1">
                <a:cs typeface="Calibri"/>
              </a:rPr>
              <a:t>wk</a:t>
            </a:r>
            <a:r>
              <a:rPr lang="en-US" sz="1200" dirty="0">
                <a:cs typeface="Calibri"/>
              </a:rPr>
              <a:t> in hospital</a:t>
            </a:r>
          </a:p>
          <a:p>
            <a:r>
              <a:rPr lang="en-US" sz="1200" dirty="0">
                <a:cs typeface="Calibri"/>
              </a:rPr>
              <a:t>-Nursing home ~2 </a:t>
            </a:r>
            <a:r>
              <a:rPr lang="en-US" sz="1200" dirty="0" err="1">
                <a:cs typeface="Calibri"/>
              </a:rPr>
              <a:t>wks</a:t>
            </a:r>
            <a:r>
              <a:rPr lang="en-US" sz="1200" dirty="0">
                <a:cs typeface="Calibri"/>
              </a:rPr>
              <a:t>, home with help for several months</a:t>
            </a:r>
          </a:p>
        </p:txBody>
      </p:sp>
      <p:sp>
        <p:nvSpPr>
          <p:cNvPr id="97" name="5-Point Star 96">
            <a:extLst>
              <a:ext uri="{FF2B5EF4-FFF2-40B4-BE49-F238E27FC236}">
                <a16:creationId xmlns:a16="http://schemas.microsoft.com/office/drawing/2014/main" id="{A795F2BA-03DC-FC8E-52B7-0F867B09B8CA}"/>
              </a:ext>
            </a:extLst>
          </p:cNvPr>
          <p:cNvSpPr/>
          <p:nvPr/>
        </p:nvSpPr>
        <p:spPr>
          <a:xfrm>
            <a:off x="1837117" y="20257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389">
            <a:extLst>
              <a:ext uri="{FF2B5EF4-FFF2-40B4-BE49-F238E27FC236}">
                <a16:creationId xmlns:a16="http://schemas.microsoft.com/office/drawing/2014/main" id="{D8AB6E30-E0BE-7351-411F-517F86120CB9}"/>
              </a:ext>
            </a:extLst>
          </p:cNvPr>
          <p:cNvSpPr txBox="1"/>
          <p:nvPr/>
        </p:nvSpPr>
        <p:spPr>
          <a:xfrm>
            <a:off x="2318972" y="6231548"/>
            <a:ext cx="156722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cs typeface="Calibri"/>
              </a:rPr>
              <a:t>Could get sicker, might need more help moving forward.</a:t>
            </a:r>
            <a:endParaRPr lang="en-US" dirty="0"/>
          </a:p>
        </p:txBody>
      </p:sp>
      <p:sp>
        <p:nvSpPr>
          <p:cNvPr id="158" name="TextBox 157">
            <a:extLst>
              <a:ext uri="{FF2B5EF4-FFF2-40B4-BE49-F238E27FC236}">
                <a16:creationId xmlns:a16="http://schemas.microsoft.com/office/drawing/2014/main" id="{F23BD5AD-2E8C-AE39-58DF-7658698A29C8}"/>
              </a:ext>
            </a:extLst>
          </p:cNvPr>
          <p:cNvSpPr txBox="1"/>
          <p:nvPr/>
        </p:nvSpPr>
        <p:spPr>
          <a:xfrm>
            <a:off x="4262950" y="588246"/>
            <a:ext cx="436338" cy="307777"/>
          </a:xfrm>
          <a:prstGeom prst="rect">
            <a:avLst/>
          </a:prstGeom>
          <a:noFill/>
        </p:spPr>
        <p:txBody>
          <a:bodyPr wrap="none" lIns="91440" tIns="45720" rIns="91440" bIns="45720" rtlCol="0" anchor="t">
            <a:spAutoFit/>
          </a:bodyPr>
          <a:lstStyle/>
          <a:p>
            <a:r>
              <a:rPr lang="en-US" sz="1400"/>
              <a:t>6/6</a:t>
            </a:r>
          </a:p>
        </p:txBody>
      </p:sp>
      <p:sp>
        <p:nvSpPr>
          <p:cNvPr id="160" name="Oval 159">
            <a:extLst>
              <a:ext uri="{FF2B5EF4-FFF2-40B4-BE49-F238E27FC236}">
                <a16:creationId xmlns:a16="http://schemas.microsoft.com/office/drawing/2014/main" id="{174A478B-0FDB-800F-E3B5-6FE2F996BE6D}"/>
              </a:ext>
            </a:extLst>
          </p:cNvPr>
          <p:cNvSpPr/>
          <p:nvPr/>
        </p:nvSpPr>
        <p:spPr>
          <a:xfrm>
            <a:off x="4258733" y="702733"/>
            <a:ext cx="1024466" cy="51646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5-Point Star 96">
            <a:extLst>
              <a:ext uri="{FF2B5EF4-FFF2-40B4-BE49-F238E27FC236}">
                <a16:creationId xmlns:a16="http://schemas.microsoft.com/office/drawing/2014/main" id="{55912EA0-97AF-D73C-7D40-06D3BD0DA342}"/>
              </a:ext>
            </a:extLst>
          </p:cNvPr>
          <p:cNvSpPr/>
          <p:nvPr/>
        </p:nvSpPr>
        <p:spPr>
          <a:xfrm>
            <a:off x="3589717" y="1822550"/>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5-Point Star 96">
            <a:extLst>
              <a:ext uri="{FF2B5EF4-FFF2-40B4-BE49-F238E27FC236}">
                <a16:creationId xmlns:a16="http://schemas.microsoft.com/office/drawing/2014/main" id="{FC8B861E-6A8D-1E40-D1AC-045EEA1053B2}"/>
              </a:ext>
            </a:extLst>
          </p:cNvPr>
          <p:cNvSpPr/>
          <p:nvPr/>
        </p:nvSpPr>
        <p:spPr>
          <a:xfrm>
            <a:off x="3589716" y="2863949"/>
            <a:ext cx="732947" cy="718534"/>
          </a:xfrm>
          <a:prstGeom prst="star5">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TextBox 167">
            <a:extLst>
              <a:ext uri="{FF2B5EF4-FFF2-40B4-BE49-F238E27FC236}">
                <a16:creationId xmlns:a16="http://schemas.microsoft.com/office/drawing/2014/main" id="{DCBB7CE9-8ADC-69A4-BD52-3469C2AC7DE8}"/>
              </a:ext>
            </a:extLst>
          </p:cNvPr>
          <p:cNvSpPr txBox="1"/>
          <p:nvPr/>
        </p:nvSpPr>
        <p:spPr>
          <a:xfrm>
            <a:off x="4423346" y="1716522"/>
            <a:ext cx="1052592" cy="2292935"/>
          </a:xfrm>
          <a:prstGeom prst="rect">
            <a:avLst/>
          </a:prstGeom>
          <a:noFill/>
          <a:ln w="25400">
            <a:solidFill>
              <a:srgbClr val="FF0000"/>
            </a:solidFill>
          </a:ln>
        </p:spPr>
        <p:txBody>
          <a:bodyPr wrap="square" lIns="91440" tIns="45720" rIns="91440" bIns="45720" rtlCol="0" anchor="t">
            <a:spAutoFit/>
          </a:bodyPr>
          <a:lstStyle/>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a:p>
            <a:endParaRPr lang="en-US" sz="1100">
              <a:cs typeface="Calibri"/>
            </a:endParaRPr>
          </a:p>
        </p:txBody>
      </p:sp>
      <p:sp>
        <p:nvSpPr>
          <p:cNvPr id="171" name="Arrow: Right 170">
            <a:extLst>
              <a:ext uri="{FF2B5EF4-FFF2-40B4-BE49-F238E27FC236}">
                <a16:creationId xmlns:a16="http://schemas.microsoft.com/office/drawing/2014/main" id="{1C0A3CED-46F9-09D0-41C3-468A198F84F8}"/>
              </a:ext>
            </a:extLst>
          </p:cNvPr>
          <p:cNvSpPr/>
          <p:nvPr/>
        </p:nvSpPr>
        <p:spPr>
          <a:xfrm rot="20760000">
            <a:off x="2658533" y="2175934"/>
            <a:ext cx="838200" cy="1608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Arrow: Right 172">
            <a:extLst>
              <a:ext uri="{FF2B5EF4-FFF2-40B4-BE49-F238E27FC236}">
                <a16:creationId xmlns:a16="http://schemas.microsoft.com/office/drawing/2014/main" id="{ACCB8DBC-A55D-6462-0A66-254E3B2097FC}"/>
              </a:ext>
            </a:extLst>
          </p:cNvPr>
          <p:cNvSpPr/>
          <p:nvPr/>
        </p:nvSpPr>
        <p:spPr>
          <a:xfrm rot="1800000">
            <a:off x="2616199" y="2785534"/>
            <a:ext cx="838200" cy="160866"/>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410485041"/>
      </p:ext>
    </p:extLst>
  </p:cSld>
  <p:clrMapOvr>
    <a:masterClrMapping/>
  </p:clrMapOvr>
  <mc:AlternateContent xmlns:mc="http://schemas.openxmlformats.org/markup-compatibility/2006" xmlns:p14="http://schemas.microsoft.com/office/powerpoint/2010/main">
    <mc:Choice Requires="p14">
      <p:transition p14:dur="0" advTm="91744"/>
    </mc:Choice>
    <mc:Fallback xmlns="">
      <p:transition advTm="9174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a:latin typeface="Candara"/>
              </a:rPr>
              <a:t>Case </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a:latin typeface="Candara"/>
                <a:cs typeface="Calibri"/>
              </a:rPr>
              <a:t>Demo</a:t>
            </a:r>
            <a:r>
              <a:rPr lang="en-US">
                <a:latin typeface="Candara"/>
              </a:rPr>
              <a:t> video:</a:t>
            </a:r>
            <a:endParaRPr lang="en-US">
              <a:latin typeface="Candara"/>
              <a:cs typeface="Calibri"/>
            </a:endParaRPr>
          </a:p>
          <a:p>
            <a:pPr marL="0" indent="0">
              <a:buNone/>
            </a:pPr>
            <a:r>
              <a:rPr lang="en-US">
                <a:latin typeface="Candara"/>
                <a:ea typeface="+mn-lt"/>
                <a:cs typeface="+mn-lt"/>
              </a:rPr>
              <a:t> </a:t>
            </a:r>
            <a:r>
              <a:rPr lang="en-US">
                <a:ea typeface="+mn-lt"/>
                <a:cs typeface="+mn-lt"/>
                <a:hlinkClick r:id="rId3"/>
              </a:rPr>
              <a:t>https://www.youtube.com/watch?v=93I18zvt4Xg</a:t>
            </a:r>
            <a:r>
              <a:rPr lang="en-US">
                <a:ea typeface="+mn-lt"/>
                <a:cs typeface="+mn-lt"/>
              </a:rPr>
              <a:t> </a:t>
            </a:r>
            <a:endParaRPr lang="en-US"/>
          </a:p>
          <a:p>
            <a:endParaRPr lang="en-US"/>
          </a:p>
          <a:p>
            <a:pPr marL="0" indent="0">
              <a:buNone/>
            </a:pPr>
            <a:endParaRPr lang="en-US">
              <a:cs typeface="Calibri" panose="020F0502020204030204"/>
            </a:endParaRPr>
          </a:p>
          <a:p>
            <a:endParaRPr lang="en-US">
              <a:cs typeface="Calibri" panose="020F0502020204030204"/>
            </a:endParaRPr>
          </a:p>
        </p:txBody>
      </p:sp>
    </p:spTree>
    <p:extLst>
      <p:ext uri="{BB962C8B-B14F-4D97-AF65-F5344CB8AC3E}">
        <p14:creationId xmlns:p14="http://schemas.microsoft.com/office/powerpoint/2010/main" val="1452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AF329-76F8-2F5A-22CA-14EF32AECB5C}"/>
              </a:ext>
            </a:extLst>
          </p:cNvPr>
          <p:cNvSpPr>
            <a:spLocks noGrp="1"/>
          </p:cNvSpPr>
          <p:nvPr>
            <p:ph type="title"/>
          </p:nvPr>
        </p:nvSpPr>
        <p:spPr>
          <a:xfrm>
            <a:off x="55821" y="293862"/>
            <a:ext cx="7886700" cy="1325563"/>
          </a:xfrm>
        </p:spPr>
        <p:txBody>
          <a:bodyPr/>
          <a:lstStyle/>
          <a:p>
            <a:r>
              <a:rPr lang="en-US"/>
              <a:t>Evaluation </a:t>
            </a:r>
            <a:br>
              <a:rPr lang="en-US"/>
            </a:br>
            <a:r>
              <a:rPr lang="en-US"/>
              <a:t>Checklist</a:t>
            </a:r>
          </a:p>
        </p:txBody>
      </p:sp>
      <p:pic>
        <p:nvPicPr>
          <p:cNvPr id="4" name="Picture 3">
            <a:extLst>
              <a:ext uri="{FF2B5EF4-FFF2-40B4-BE49-F238E27FC236}">
                <a16:creationId xmlns:a16="http://schemas.microsoft.com/office/drawing/2014/main" id="{B8C367E6-B124-C675-C6FF-3C77ACAB6569}"/>
              </a:ext>
            </a:extLst>
          </p:cNvPr>
          <p:cNvPicPr>
            <a:picLocks noChangeAspect="1"/>
          </p:cNvPicPr>
          <p:nvPr/>
        </p:nvPicPr>
        <p:blipFill>
          <a:blip r:embed="rId3"/>
          <a:stretch>
            <a:fillRect/>
          </a:stretch>
        </p:blipFill>
        <p:spPr>
          <a:xfrm>
            <a:off x="2864153" y="681037"/>
            <a:ext cx="5942076" cy="5836920"/>
          </a:xfrm>
          <a:prstGeom prst="rect">
            <a:avLst/>
          </a:prstGeom>
          <a:ln>
            <a:solidFill>
              <a:schemeClr val="tx1"/>
            </a:solidFill>
          </a:ln>
        </p:spPr>
      </p:pic>
    </p:spTree>
    <p:extLst>
      <p:ext uri="{BB962C8B-B14F-4D97-AF65-F5344CB8AC3E}">
        <p14:creationId xmlns:p14="http://schemas.microsoft.com/office/powerpoint/2010/main" val="455195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82E3-3C34-4578-D8A7-94503A63BD7F}"/>
              </a:ext>
            </a:extLst>
          </p:cNvPr>
          <p:cNvSpPr>
            <a:spLocks noGrp="1"/>
          </p:cNvSpPr>
          <p:nvPr>
            <p:ph type="title"/>
          </p:nvPr>
        </p:nvSpPr>
        <p:spPr/>
        <p:txBody>
          <a:bodyPr/>
          <a:lstStyle/>
          <a:p>
            <a:r>
              <a:rPr lang="en-US" b="1" dirty="0">
                <a:latin typeface="Candara"/>
                <a:cs typeface="Calibri Light"/>
              </a:rPr>
              <a:t>Case #2, Rounding Day 1</a:t>
            </a:r>
          </a:p>
        </p:txBody>
      </p:sp>
      <p:sp>
        <p:nvSpPr>
          <p:cNvPr id="4" name="TextBox 3">
            <a:extLst>
              <a:ext uri="{FF2B5EF4-FFF2-40B4-BE49-F238E27FC236}">
                <a16:creationId xmlns:a16="http://schemas.microsoft.com/office/drawing/2014/main" id="{21461EB7-5304-F8BA-3640-664A23950B50}"/>
              </a:ext>
            </a:extLst>
          </p:cNvPr>
          <p:cNvSpPr txBox="1"/>
          <p:nvPr/>
        </p:nvSpPr>
        <p:spPr>
          <a:xfrm>
            <a:off x="626533" y="1693703"/>
            <a:ext cx="7890932" cy="38961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nSpc>
                <a:spcPct val="115000"/>
              </a:lnSpc>
              <a:spcBef>
                <a:spcPts val="0"/>
              </a:spcBef>
              <a:spcAft>
                <a:spcPts val="1000"/>
              </a:spcAft>
            </a:pP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Mr. Flaherty is a 72 year old man with a history of hypertension who presented to the trauma bay last night after an MVC at highway speeds in which he was a belted driver involved in a collision with a semitruck. He was initially alert and oriented in the trauma bay, and the trauma team obtained a chest and pelvis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xray</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notable for L rib fractures without pneumothorax. Prior to CT scan, he became hypotensive and lethargic; FAST revealed large amount of blood in L paracolic gutter so he was taken emergently to OR. He underwent exploratory laparotomy which revealed significant bleeding from the spleen; he underwent splenectomy and no other intra-abdominal injuries were identified. Once he was stabilized in the ICU, he underwent a CT pan scan to assess for other injuries. His only other identified injuries were L sided nondisplaced rib fractures 3-9. Overnight, he has not required additional blood transfusion and is not requiring any vasopressor support.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1296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A4B09-2C01-C155-2491-0993D4374EF1}"/>
              </a:ext>
            </a:extLst>
          </p:cNvPr>
          <p:cNvSpPr>
            <a:spLocks noGrp="1"/>
          </p:cNvSpPr>
          <p:nvPr>
            <p:ph type="title"/>
          </p:nvPr>
        </p:nvSpPr>
        <p:spPr/>
        <p:txBody>
          <a:bodyPr/>
          <a:lstStyle/>
          <a:p>
            <a:r>
              <a:rPr lang="en-US" b="1" dirty="0">
                <a:latin typeface="Candara"/>
                <a:cs typeface="Calibri Light"/>
              </a:rPr>
              <a:t>BCWC-ICU</a:t>
            </a:r>
            <a:endParaRPr lang="en-US" b="1" dirty="0">
              <a:latin typeface="Candara"/>
            </a:endParaRPr>
          </a:p>
        </p:txBody>
      </p:sp>
      <p:sp>
        <p:nvSpPr>
          <p:cNvPr id="3" name="Content Placeholder 2">
            <a:extLst>
              <a:ext uri="{FF2B5EF4-FFF2-40B4-BE49-F238E27FC236}">
                <a16:creationId xmlns:a16="http://schemas.microsoft.com/office/drawing/2014/main" id="{C46A115C-2AF4-20C0-EE11-BDF4B7AB8E50}"/>
              </a:ext>
            </a:extLst>
          </p:cNvPr>
          <p:cNvSpPr>
            <a:spLocks noGrp="1"/>
          </p:cNvSpPr>
          <p:nvPr>
            <p:ph idx="1"/>
          </p:nvPr>
        </p:nvSpPr>
        <p:spPr/>
        <p:txBody>
          <a:bodyPr vert="horz" lIns="91440" tIns="45720" rIns="91440" bIns="45720" rtlCol="0" anchor="t">
            <a:normAutofit/>
          </a:bodyPr>
          <a:lstStyle/>
          <a:p>
            <a:pPr marL="0" indent="0">
              <a:buNone/>
            </a:pPr>
            <a:r>
              <a:rPr lang="en-US" dirty="0">
                <a:latin typeface="Candara"/>
                <a:cs typeface="Calibri"/>
              </a:rPr>
              <a:t>Uses scenario planning and a graphic aid to…</a:t>
            </a:r>
          </a:p>
          <a:p>
            <a:pPr marL="519113" indent="-123825">
              <a:buFont typeface="Wingdings" panose="05000000000000000000" pitchFamily="2" charset="2"/>
              <a:buChar char="q"/>
            </a:pPr>
            <a:r>
              <a:rPr lang="en-US" dirty="0">
                <a:latin typeface="Candara"/>
                <a:cs typeface="Calibri"/>
              </a:rPr>
              <a:t>	Help patients and families better understand 	prognosis and prepare for plausible futures.</a:t>
            </a:r>
          </a:p>
          <a:p>
            <a:pPr marL="0" indent="0">
              <a:buNone/>
            </a:pPr>
            <a:r>
              <a:rPr lang="en-US" dirty="0">
                <a:latin typeface="Candara"/>
                <a:cs typeface="Calibri"/>
              </a:rPr>
              <a:t>	</a:t>
            </a:r>
          </a:p>
          <a:p>
            <a:pPr marL="519113" indent="-123825">
              <a:buFont typeface="Wingdings" panose="05000000000000000000" pitchFamily="2" charset="2"/>
              <a:buChar char="q"/>
            </a:pPr>
            <a:r>
              <a:rPr lang="en-US" dirty="0">
                <a:latin typeface="Candara"/>
                <a:cs typeface="Calibri"/>
              </a:rPr>
              <a:t>	Help clinicians stay on the same page about a 	patient’s trajectory.</a:t>
            </a:r>
          </a:p>
          <a:p>
            <a:pPr lvl="1"/>
            <a:endParaRPr lang="en-US" dirty="0">
              <a:latin typeface="Candara"/>
              <a:cs typeface="Calibri"/>
            </a:endParaRPr>
          </a:p>
        </p:txBody>
      </p:sp>
    </p:spTree>
    <p:extLst>
      <p:ext uri="{BB962C8B-B14F-4D97-AF65-F5344CB8AC3E}">
        <p14:creationId xmlns:p14="http://schemas.microsoft.com/office/powerpoint/2010/main" val="1587303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BC4C-5485-4A4D-9C00-49F6B3141473}"/>
              </a:ext>
            </a:extLst>
          </p:cNvPr>
          <p:cNvSpPr>
            <a:spLocks noGrp="1"/>
          </p:cNvSpPr>
          <p:nvPr>
            <p:ph type="title"/>
          </p:nvPr>
        </p:nvSpPr>
        <p:spPr/>
        <p:txBody>
          <a:bodyPr>
            <a:normAutofit/>
          </a:bodyPr>
          <a:lstStyle/>
          <a:p>
            <a:r>
              <a:rPr lang="en-US" sz="3800" b="1" dirty="0">
                <a:latin typeface="Candara"/>
              </a:rPr>
              <a:t>Case #2, Rounding Day 1, systems-based presentation</a:t>
            </a:r>
            <a:endParaRPr lang="en-US" sz="3800" dirty="0">
              <a:cs typeface="Calibri Light"/>
            </a:endParaRPr>
          </a:p>
        </p:txBody>
      </p:sp>
      <p:sp>
        <p:nvSpPr>
          <p:cNvPr id="4" name="TextBox 1">
            <a:extLst>
              <a:ext uri="{FF2B5EF4-FFF2-40B4-BE49-F238E27FC236}">
                <a16:creationId xmlns:a16="http://schemas.microsoft.com/office/drawing/2014/main" id="{5D2A8F9F-03D6-5A2B-9C30-9FA99F7A39A6}"/>
              </a:ext>
            </a:extLst>
          </p:cNvPr>
          <p:cNvSpPr txBox="1"/>
          <p:nvPr/>
        </p:nvSpPr>
        <p:spPr>
          <a:xfrm>
            <a:off x="626533" y="1693703"/>
            <a:ext cx="7890932" cy="454021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a:lnSpc>
                <a:spcPct val="115000"/>
              </a:lnSpc>
              <a:spcBef>
                <a:spcPts val="200"/>
              </a:spcBef>
              <a:spcAft>
                <a:spcPts val="0"/>
              </a:spcAft>
            </a:pPr>
            <a:r>
              <a:rPr lang="en-US" sz="1800" b="1">
                <a:effectLst/>
                <a:latin typeface="Calibri Light" panose="020F0302020204030204" pitchFamily="34" charset="0"/>
                <a:ea typeface="Calibri Light" panose="020F0302020204030204" pitchFamily="34" charset="0"/>
                <a:cs typeface="Times New Roman" panose="02020603050405020304" pitchFamily="18" charset="0"/>
              </a:rPr>
              <a:t>Presentation</a:t>
            </a:r>
            <a:endParaRPr lang="en-US" sz="1800" b="1">
              <a:effectLst/>
              <a:latin typeface="Cambria" panose="02040503050406030204" pitchFamily="18" charset="0"/>
              <a:ea typeface="Times New Roman" panose="02020603050405020304" pitchFamily="18" charset="0"/>
              <a:cs typeface="Times New Roman" panose="02020603050405020304" pitchFamily="18" charset="0"/>
            </a:endParaRPr>
          </a:p>
          <a:p>
            <a:pPr marL="0" marR="0">
              <a:lnSpc>
                <a:spcPct val="115000"/>
              </a:lnSpc>
              <a:spcBef>
                <a:spcPts val="200"/>
              </a:spcBef>
              <a:spcAft>
                <a:spcPts val="0"/>
              </a:spcAft>
            </a:pPr>
            <a:r>
              <a:rPr lang="en-US" b="1" u="sng">
                <a:solidFill>
                  <a:srgbClr val="000000"/>
                </a:solidFill>
                <a:latin typeface="Calibri" panose="020F0502020204030204" pitchFamily="34" charset="0"/>
                <a:cs typeface="Calibri" panose="020F0502020204030204" pitchFamily="34" charset="0"/>
              </a:rPr>
              <a:t>Neuro/Pain: </a:t>
            </a:r>
            <a:r>
              <a:rPr lang="en-US">
                <a:solidFill>
                  <a:srgbClr val="000000"/>
                </a:solidFill>
                <a:latin typeface="Calibri" panose="020F0502020204030204" pitchFamily="34" charset="0"/>
                <a:cs typeface="Calibri" panose="020F0502020204030204" pitchFamily="34" charset="0"/>
              </a:rPr>
              <a:t>On propofol and fentanyl for pain and sedation; when paused he moves all extremities</a:t>
            </a:r>
          </a:p>
          <a:p>
            <a:pPr marL="0" marR="0">
              <a:lnSpc>
                <a:spcPct val="115000"/>
              </a:lnSpc>
              <a:spcBef>
                <a:spcPts val="0"/>
              </a:spcBef>
              <a:spcAft>
                <a:spcPts val="1000"/>
              </a:spcAft>
            </a:pPr>
            <a:r>
              <a:rPr lang="en-US" sz="1800" b="1" u="sng">
                <a:solidFill>
                  <a:srgbClr val="000000"/>
                </a:solidFill>
                <a:effectLst/>
                <a:latin typeface="Calibri" panose="020F0502020204030204" pitchFamily="34" charset="0"/>
                <a:ea typeface="Calibri" panose="020F0502020204030204" pitchFamily="34" charset="0"/>
                <a:cs typeface="Calibri" panose="020F0502020204030204" pitchFamily="34" charset="0"/>
              </a:rPr>
              <a:t>CV:</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History of hypertension, takes lisinopril which we are holding.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b="1" u="sng" err="1">
                <a:solidFill>
                  <a:srgbClr val="000000"/>
                </a:solidFill>
                <a:effectLst/>
                <a:latin typeface="Calibri" panose="020F0502020204030204" pitchFamily="34" charset="0"/>
                <a:ea typeface="Calibri" panose="020F0502020204030204" pitchFamily="34" charset="0"/>
                <a:cs typeface="Calibri" panose="020F0502020204030204" pitchFamily="34" charset="0"/>
              </a:rPr>
              <a:t>Pulm</a:t>
            </a:r>
            <a:r>
              <a:rPr lang="en-US" sz="1800" b="1" u="sng">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Ventilated on volume control setting with FiO2 40%, PEEP 5, TV 400, RR 16. AM CXR without pneumothorax, does show some L sided opacity consistent with pulmonary contusion. Anticipate SBT/</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extubation</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this morning.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i="1">
                <a:solidFill>
                  <a:srgbClr val="000000"/>
                </a:solidFill>
                <a:latin typeface="Calibri" panose="020F0502020204030204" pitchFamily="34" charset="0"/>
                <a:ea typeface="Calibri" panose="020F0502020204030204" pitchFamily="34" charset="0"/>
                <a:cs typeface="Calibri" panose="020F0502020204030204" pitchFamily="34" charset="0"/>
              </a:rPr>
              <a:t>[in learner manual]</a:t>
            </a:r>
            <a:endParaRPr lang="en-US" sz="1800" i="1">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b="1" u="sng">
                <a:solidFill>
                  <a:srgbClr val="000000"/>
                </a:solidFill>
                <a:effectLst/>
                <a:latin typeface="Calibri" panose="020F0502020204030204" pitchFamily="34" charset="0"/>
                <a:ea typeface="Calibri" panose="020F0502020204030204" pitchFamily="34" charset="0"/>
                <a:cs typeface="Calibri" panose="020F0502020204030204" pitchFamily="34" charset="0"/>
              </a:rPr>
              <a:t>Prophylaxis:</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If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hgb</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remains stable at mid-day check will start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lovenox</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for DVT </a:t>
            </a:r>
            <a:r>
              <a:rPr lang="en-US" sz="1800" err="1">
                <a:solidFill>
                  <a:srgbClr val="000000"/>
                </a:solidFill>
                <a:effectLst/>
                <a:latin typeface="Calibri" panose="020F0502020204030204" pitchFamily="34" charset="0"/>
                <a:ea typeface="Calibri" panose="020F0502020204030204" pitchFamily="34" charset="0"/>
                <a:cs typeface="Calibri" panose="020F0502020204030204" pitchFamily="34" charset="0"/>
              </a:rPr>
              <a:t>ppx</a:t>
            </a:r>
            <a:r>
              <a:rPr lang="en-US"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On PPI while intubated, will discontinue if extubates today.</a:t>
            </a:r>
          </a:p>
          <a:p>
            <a:pPr marL="0" marR="0">
              <a:lnSpc>
                <a:spcPct val="115000"/>
              </a:lnSpc>
              <a:spcBef>
                <a:spcPts val="0"/>
              </a:spcBef>
              <a:spcAft>
                <a:spcPts val="1000"/>
              </a:spcAft>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endParaRPr lang="en-US">
              <a:latin typeface="Candara"/>
              <a:ea typeface="Verdana"/>
              <a:cs typeface="+mn-lt"/>
            </a:endParaRPr>
          </a:p>
        </p:txBody>
      </p:sp>
      <p:sp>
        <p:nvSpPr>
          <p:cNvPr id="3" name="TextBox 2">
            <a:extLst>
              <a:ext uri="{FF2B5EF4-FFF2-40B4-BE49-F238E27FC236}">
                <a16:creationId xmlns:a16="http://schemas.microsoft.com/office/drawing/2014/main" id="{76E99D4E-93DA-749A-1EFF-0CB52F908A02}"/>
              </a:ext>
            </a:extLst>
          </p:cNvPr>
          <p:cNvSpPr txBox="1"/>
          <p:nvPr/>
        </p:nvSpPr>
        <p:spPr>
          <a:xfrm>
            <a:off x="624417" y="5587589"/>
            <a:ext cx="789093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andara"/>
              </a:rPr>
              <a:t>Outlook</a:t>
            </a:r>
            <a:r>
              <a:rPr lang="en-US">
                <a:latin typeface="Candara"/>
              </a:rPr>
              <a:t>: </a:t>
            </a:r>
            <a:r>
              <a:rPr lang="en-US" i="1">
                <a:latin typeface="Candara"/>
              </a:rPr>
              <a:t>Based on your experience, what can we expect if everything went as well as we could hope for?</a:t>
            </a:r>
            <a:endParaRPr lang="en-US">
              <a:latin typeface="Candara"/>
            </a:endParaRPr>
          </a:p>
        </p:txBody>
      </p:sp>
    </p:spTree>
    <p:extLst>
      <p:ext uri="{BB962C8B-B14F-4D97-AF65-F5344CB8AC3E}">
        <p14:creationId xmlns:p14="http://schemas.microsoft.com/office/powerpoint/2010/main" val="3591273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B316-5EE9-F237-CC32-14B5FC54B9BB}"/>
              </a:ext>
            </a:extLst>
          </p:cNvPr>
          <p:cNvSpPr>
            <a:spLocks noGrp="1"/>
          </p:cNvSpPr>
          <p:nvPr>
            <p:ph type="title"/>
          </p:nvPr>
        </p:nvSpPr>
        <p:spPr/>
        <p:txBody>
          <a:bodyPr>
            <a:normAutofit/>
          </a:bodyPr>
          <a:lstStyle/>
          <a:p>
            <a:r>
              <a:rPr lang="en-US" sz="4000" b="1" dirty="0">
                <a:latin typeface="Candara"/>
                <a:cs typeface="Calibri Light"/>
              </a:rPr>
              <a:t>Case #2, Rounding Day 1: Complete the Graphic Aid</a:t>
            </a:r>
            <a:endParaRPr lang="en-US" sz="4000" b="1" dirty="0">
              <a:latin typeface="Candara"/>
            </a:endParaRPr>
          </a:p>
        </p:txBody>
      </p:sp>
    </p:spTree>
    <p:extLst>
      <p:ext uri="{BB962C8B-B14F-4D97-AF65-F5344CB8AC3E}">
        <p14:creationId xmlns:p14="http://schemas.microsoft.com/office/powerpoint/2010/main" val="3726789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982E3-3C34-4578-D8A7-94503A63BD7F}"/>
              </a:ext>
            </a:extLst>
          </p:cNvPr>
          <p:cNvSpPr>
            <a:spLocks noGrp="1"/>
          </p:cNvSpPr>
          <p:nvPr>
            <p:ph type="title"/>
          </p:nvPr>
        </p:nvSpPr>
        <p:spPr/>
        <p:txBody>
          <a:bodyPr/>
          <a:lstStyle/>
          <a:p>
            <a:r>
              <a:rPr lang="en-US" b="1" dirty="0">
                <a:latin typeface="Candara"/>
                <a:cs typeface="Calibri Light"/>
              </a:rPr>
              <a:t>Case #2, Rounding Day 2</a:t>
            </a:r>
          </a:p>
        </p:txBody>
      </p:sp>
      <p:sp>
        <p:nvSpPr>
          <p:cNvPr id="4" name="TextBox 3">
            <a:extLst>
              <a:ext uri="{FF2B5EF4-FFF2-40B4-BE49-F238E27FC236}">
                <a16:creationId xmlns:a16="http://schemas.microsoft.com/office/drawing/2014/main" id="{21461EB7-5304-F8BA-3640-664A23950B50}"/>
              </a:ext>
            </a:extLst>
          </p:cNvPr>
          <p:cNvSpPr txBox="1"/>
          <p:nvPr/>
        </p:nvSpPr>
        <p:spPr>
          <a:xfrm>
            <a:off x="626533" y="1693703"/>
            <a:ext cx="7890932"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fontAlgn="base">
              <a:spcBef>
                <a:spcPts val="0"/>
              </a:spcBef>
              <a:spcAft>
                <a:spcPts val="0"/>
              </a:spcAft>
            </a:pPr>
            <a:r>
              <a:rPr lang="en-US" sz="1800">
                <a:effectLst/>
                <a:latin typeface="Calibri" panose="020F0502020204030204" pitchFamily="34" charset="0"/>
                <a:ea typeface="Times New Roman" panose="02020603050405020304" pitchFamily="18" charset="0"/>
              </a:rPr>
              <a:t>Mr. Flaherty was extubated yesterday afternoon, though has struggled with pain control associated with his rib fractures and remains on BiPAP for oxygenation needs. During tertiary exam yesterday, the trauma team noted that Mr. Flaherty had significant bruising and swelling of his L knee and distal thigh. </a:t>
            </a:r>
            <a:r>
              <a:rPr lang="en-US" sz="1800" err="1">
                <a:effectLst/>
                <a:latin typeface="Calibri" panose="020F0502020204030204" pitchFamily="34" charset="0"/>
                <a:ea typeface="Times New Roman" panose="02020603050405020304" pitchFamily="18" charset="0"/>
              </a:rPr>
              <a:t>Xrays</a:t>
            </a:r>
            <a:r>
              <a:rPr lang="en-US" sz="1800">
                <a:effectLst/>
                <a:latin typeface="Calibri" panose="020F0502020204030204" pitchFamily="34" charset="0"/>
                <a:ea typeface="Times New Roman" panose="02020603050405020304" pitchFamily="18" charset="0"/>
              </a:rPr>
              <a:t> demonstrated a minimally displaced L distal femur fracture.  </a:t>
            </a:r>
            <a:endParaRPr lang="en-US" sz="18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885784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BC4C-5485-4A4D-9C00-49F6B3141473}"/>
              </a:ext>
            </a:extLst>
          </p:cNvPr>
          <p:cNvSpPr>
            <a:spLocks noGrp="1"/>
          </p:cNvSpPr>
          <p:nvPr>
            <p:ph type="title"/>
          </p:nvPr>
        </p:nvSpPr>
        <p:spPr/>
        <p:txBody>
          <a:bodyPr>
            <a:normAutofit/>
          </a:bodyPr>
          <a:lstStyle/>
          <a:p>
            <a:r>
              <a:rPr lang="en-US" sz="3800" b="1" dirty="0">
                <a:latin typeface="Candara"/>
              </a:rPr>
              <a:t>Case #2, Rounding Day 2, systems-based presentation</a:t>
            </a:r>
            <a:endParaRPr lang="en-US" sz="3800" dirty="0">
              <a:cs typeface="Calibri Light"/>
            </a:endParaRPr>
          </a:p>
        </p:txBody>
      </p:sp>
      <p:sp>
        <p:nvSpPr>
          <p:cNvPr id="4" name="TextBox 1">
            <a:extLst>
              <a:ext uri="{FF2B5EF4-FFF2-40B4-BE49-F238E27FC236}">
                <a16:creationId xmlns:a16="http://schemas.microsoft.com/office/drawing/2014/main" id="{5D2A8F9F-03D6-5A2B-9C30-9FA99F7A39A6}"/>
              </a:ext>
            </a:extLst>
          </p:cNvPr>
          <p:cNvSpPr txBox="1"/>
          <p:nvPr/>
        </p:nvSpPr>
        <p:spPr>
          <a:xfrm>
            <a:off x="626533" y="1693703"/>
            <a:ext cx="7890932" cy="552510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Neuro/Pain:</a:t>
            </a:r>
            <a:r>
              <a:rPr lang="en-US" sz="1800">
                <a:effectLst/>
                <a:latin typeface="Calibri" panose="020F0502020204030204" pitchFamily="34" charset="0"/>
                <a:ea typeface="Times New Roman" panose="02020603050405020304" pitchFamily="18" charset="0"/>
              </a:rPr>
              <a:t> Scheduled </a:t>
            </a:r>
            <a:r>
              <a:rPr lang="en-US" sz="1800" err="1">
                <a:effectLst/>
                <a:latin typeface="Calibri" panose="020F0502020204030204" pitchFamily="34" charset="0"/>
                <a:ea typeface="Times New Roman" panose="02020603050405020304" pitchFamily="18" charset="0"/>
              </a:rPr>
              <a:t>tylenol</a:t>
            </a:r>
            <a:r>
              <a:rPr lang="en-US" sz="1800">
                <a:effectLst/>
                <a:latin typeface="Calibri" panose="020F0502020204030204" pitchFamily="34" charset="0"/>
                <a:ea typeface="Times New Roman" panose="02020603050405020304" pitchFamily="18" charset="0"/>
              </a:rPr>
              <a:t>, gabapentin, </a:t>
            </a:r>
            <a:r>
              <a:rPr lang="en-US" sz="1800" err="1">
                <a:effectLst/>
                <a:latin typeface="Calibri" panose="020F0502020204030204" pitchFamily="34" charset="0"/>
                <a:ea typeface="Times New Roman" panose="02020603050405020304" pitchFamily="18" charset="0"/>
              </a:rPr>
              <a:t>dilaudid</a:t>
            </a:r>
            <a:r>
              <a:rPr lang="en-US" sz="1800">
                <a:effectLst/>
                <a:latin typeface="Calibri" panose="020F0502020204030204" pitchFamily="34" charset="0"/>
                <a:ea typeface="Times New Roman" panose="02020603050405020304" pitchFamily="18" charset="0"/>
              </a:rPr>
              <a:t> PCA, lidocaine patches for pain control. Requesting a local block from anesthesia team to facilitate better pain control.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CV:</a:t>
            </a:r>
            <a:r>
              <a:rPr lang="en-US" sz="1800">
                <a:effectLst/>
                <a:latin typeface="Calibri" panose="020F0502020204030204" pitchFamily="34" charset="0"/>
                <a:ea typeface="Times New Roman" panose="02020603050405020304" pitchFamily="18" charset="0"/>
              </a:rPr>
              <a:t> History of hypertension, takes lisinopril which we are holding.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err="1">
                <a:effectLst/>
                <a:latin typeface="Calibri" panose="020F0502020204030204" pitchFamily="34" charset="0"/>
                <a:ea typeface="Times New Roman" panose="02020603050405020304" pitchFamily="18" charset="0"/>
              </a:rPr>
              <a:t>Pulm</a:t>
            </a:r>
            <a:r>
              <a:rPr lang="en-US" sz="1800" b="1" u="sng">
                <a:effectLst/>
                <a:latin typeface="Calibri" panose="020F0502020204030204" pitchFamily="34" charset="0"/>
                <a:ea typeface="Times New Roman" panose="02020603050405020304" pitchFamily="18" charset="0"/>
              </a:rPr>
              <a:t>:</a:t>
            </a:r>
            <a:r>
              <a:rPr lang="en-US" sz="1800">
                <a:effectLst/>
                <a:latin typeface="Calibri" panose="020F0502020204030204" pitchFamily="34" charset="0"/>
                <a:ea typeface="Times New Roman" panose="02020603050405020304" pitchFamily="18" charset="0"/>
              </a:rPr>
              <a:t> BiPAP 12/6 50% FiO2. Wean as tolerated.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GI:</a:t>
            </a:r>
            <a:r>
              <a:rPr lang="en-US" sz="1800">
                <a:effectLst/>
                <a:latin typeface="Calibri" panose="020F0502020204030204" pitchFamily="34" charset="0"/>
                <a:ea typeface="Times New Roman" panose="02020603050405020304" pitchFamily="18" charset="0"/>
              </a:rPr>
              <a:t> s/p splenectomy, NPO due to aspiration risk as he remains on positive pressure. Passing flatus, no bowel movement.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Renal/GU:</a:t>
            </a:r>
            <a:r>
              <a:rPr lang="en-US" sz="1800">
                <a:effectLst/>
                <a:latin typeface="Calibri" panose="020F0502020204030204" pitchFamily="34" charset="0"/>
                <a:ea typeface="Times New Roman" panose="02020603050405020304" pitchFamily="18" charset="0"/>
              </a:rPr>
              <a:t> making adequate urine, Cr 0.8. continue maintenance IVF while NPO.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Heme:</a:t>
            </a:r>
            <a:r>
              <a:rPr lang="en-US" sz="1800">
                <a:effectLst/>
                <a:latin typeface="Calibri" panose="020F0502020204030204" pitchFamily="34" charset="0"/>
                <a:ea typeface="Times New Roman" panose="02020603050405020304" pitchFamily="18" charset="0"/>
              </a:rPr>
              <a:t> Hgb stable this morning at 9.2 from 9.0. No ongoing concerns for bleeding.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ID:</a:t>
            </a:r>
            <a:r>
              <a:rPr lang="en-US" sz="1800">
                <a:effectLst/>
                <a:latin typeface="Calibri" panose="020F0502020204030204" pitchFamily="34" charset="0"/>
                <a:ea typeface="Times New Roman" panose="02020603050405020304" pitchFamily="18" charset="0"/>
              </a:rPr>
              <a:t> will need splenectomy vaccines prior to discharge.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Endo:</a:t>
            </a:r>
            <a:r>
              <a:rPr lang="en-US" sz="1800">
                <a:effectLst/>
                <a:latin typeface="Calibri" panose="020F0502020204030204" pitchFamily="34" charset="0"/>
                <a:ea typeface="Times New Roman" panose="02020603050405020304" pitchFamily="18" charset="0"/>
              </a:rPr>
              <a:t> no history of DM, sliding scale insulin available for stress-induced hyperglycemia, has not required any doses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effectLst/>
                <a:latin typeface="Calibri" panose="020F0502020204030204" pitchFamily="34" charset="0"/>
                <a:ea typeface="Times New Roman" panose="02020603050405020304" pitchFamily="18" charset="0"/>
              </a:rPr>
              <a:t>MSK:</a:t>
            </a:r>
            <a:r>
              <a:rPr lang="en-US" sz="1800">
                <a:effectLst/>
                <a:latin typeface="Calibri" panose="020F0502020204030204" pitchFamily="34" charset="0"/>
                <a:ea typeface="Times New Roman" panose="02020603050405020304" pitchFamily="18" charset="0"/>
              </a:rPr>
              <a:t> Orthopedic surgery consulted for L femur fracture; planning operative intervention later today vs tomorrow pending OR availability.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solidFill>
                  <a:srgbClr val="000000"/>
                </a:solidFill>
                <a:effectLst/>
                <a:latin typeface="Calibri" panose="020F0502020204030204" pitchFamily="34" charset="0"/>
                <a:ea typeface="Times New Roman" panose="02020603050405020304" pitchFamily="18" charset="0"/>
              </a:rPr>
              <a:t>Prophylaxis:</a:t>
            </a:r>
            <a:r>
              <a:rPr lang="en-US" sz="1800">
                <a:solidFill>
                  <a:srgbClr val="000000"/>
                </a:solidFill>
                <a:effectLst/>
                <a:latin typeface="Calibri" panose="020F0502020204030204" pitchFamily="34" charset="0"/>
                <a:ea typeface="Times New Roman" panose="02020603050405020304" pitchFamily="18" charset="0"/>
              </a:rPr>
              <a:t> </a:t>
            </a:r>
            <a:r>
              <a:rPr lang="en-US" sz="1800" err="1">
                <a:solidFill>
                  <a:srgbClr val="000000"/>
                </a:solidFill>
                <a:effectLst/>
                <a:latin typeface="Calibri" panose="020F0502020204030204" pitchFamily="34" charset="0"/>
                <a:ea typeface="Times New Roman" panose="02020603050405020304" pitchFamily="18" charset="0"/>
              </a:rPr>
              <a:t>Lovenox</a:t>
            </a:r>
            <a:r>
              <a:rPr lang="en-US" sz="1800">
                <a:solidFill>
                  <a:srgbClr val="000000"/>
                </a:solidFill>
                <a:effectLst/>
                <a:latin typeface="Calibri" panose="020F0502020204030204" pitchFamily="34" charset="0"/>
                <a:ea typeface="Times New Roman" panose="02020603050405020304" pitchFamily="18" charset="0"/>
              </a:rPr>
              <a:t> for DVT </a:t>
            </a:r>
            <a:r>
              <a:rPr lang="en-US" sz="1800" err="1">
                <a:solidFill>
                  <a:srgbClr val="000000"/>
                </a:solidFill>
                <a:effectLst/>
                <a:latin typeface="Calibri" panose="020F0502020204030204" pitchFamily="34" charset="0"/>
                <a:ea typeface="Times New Roman" panose="02020603050405020304" pitchFamily="18" charset="0"/>
              </a:rPr>
              <a:t>ppx</a:t>
            </a:r>
            <a:r>
              <a:rPr lang="en-US" sz="1800">
                <a:solidFill>
                  <a:srgbClr val="000000"/>
                </a:solidFill>
                <a:effectLst/>
                <a:latin typeface="Calibri" panose="020F0502020204030204" pitchFamily="34" charset="0"/>
                <a:ea typeface="Times New Roman" panose="02020603050405020304" pitchFamily="18" charset="0"/>
              </a:rPr>
              <a:t>, will hold afternoon dose per Orthopedic surgery request. </a:t>
            </a:r>
            <a:endParaRPr lang="en-US" sz="180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b="1" u="sng">
                <a:solidFill>
                  <a:srgbClr val="000000"/>
                </a:solidFill>
                <a:effectLst/>
                <a:latin typeface="Calibri" panose="020F0502020204030204" pitchFamily="34" charset="0"/>
                <a:ea typeface="Times New Roman" panose="02020603050405020304" pitchFamily="18" charset="0"/>
              </a:rPr>
              <a:t>Outlook:</a:t>
            </a:r>
            <a:r>
              <a:rPr lang="en-US" sz="1800" u="sng">
                <a:solidFill>
                  <a:srgbClr val="000000"/>
                </a:solidFill>
                <a:effectLst/>
                <a:latin typeface="Calibri" panose="020F0502020204030204" pitchFamily="34" charset="0"/>
                <a:ea typeface="Times New Roman" panose="02020603050405020304" pitchFamily="18" charset="0"/>
              </a:rPr>
              <a:t> </a:t>
            </a:r>
            <a:r>
              <a:rPr lang="en-US" sz="1800">
                <a:solidFill>
                  <a:srgbClr val="000000"/>
                </a:solidFill>
                <a:effectLst/>
                <a:latin typeface="Calibri" panose="020F0502020204030204" pitchFamily="34" charset="0"/>
                <a:ea typeface="Times New Roman" panose="02020603050405020304" pitchFamily="18" charset="0"/>
              </a:rPr>
              <a:t>What is the Outlook? </a:t>
            </a:r>
            <a:endParaRPr lang="en-US" sz="1800">
              <a:effectLst/>
              <a:latin typeface="Times New Roman" panose="02020603050405020304" pitchFamily="18" charset="0"/>
              <a:ea typeface="Times New Roman" panose="02020603050405020304" pitchFamily="18" charset="0"/>
            </a:endParaRPr>
          </a:p>
          <a:p>
            <a:pPr marL="0" marR="0">
              <a:lnSpc>
                <a:spcPct val="115000"/>
              </a:lnSpc>
              <a:spcBef>
                <a:spcPts val="0"/>
              </a:spcBef>
              <a:spcAft>
                <a:spcPts val="1000"/>
              </a:spcAft>
            </a:pP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endParaRPr lang="en-US">
              <a:latin typeface="Candara"/>
              <a:ea typeface="Verdana"/>
              <a:cs typeface="+mn-lt"/>
            </a:endParaRPr>
          </a:p>
        </p:txBody>
      </p:sp>
    </p:spTree>
    <p:extLst>
      <p:ext uri="{BB962C8B-B14F-4D97-AF65-F5344CB8AC3E}">
        <p14:creationId xmlns:p14="http://schemas.microsoft.com/office/powerpoint/2010/main" val="3957182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B316-5EE9-F237-CC32-14B5FC54B9BB}"/>
              </a:ext>
            </a:extLst>
          </p:cNvPr>
          <p:cNvSpPr>
            <a:spLocks noGrp="1"/>
          </p:cNvSpPr>
          <p:nvPr>
            <p:ph type="title"/>
          </p:nvPr>
        </p:nvSpPr>
        <p:spPr/>
        <p:txBody>
          <a:bodyPr>
            <a:normAutofit/>
          </a:bodyPr>
          <a:lstStyle/>
          <a:p>
            <a:r>
              <a:rPr lang="en-US" sz="4000" b="1" dirty="0">
                <a:latin typeface="Candara"/>
                <a:cs typeface="Calibri Light"/>
              </a:rPr>
              <a:t>Case #2, Day 2: Complete the Graphic Aid</a:t>
            </a:r>
            <a:endParaRPr lang="en-US" sz="4000" b="1" dirty="0">
              <a:latin typeface="Candara"/>
            </a:endParaRPr>
          </a:p>
        </p:txBody>
      </p:sp>
    </p:spTree>
    <p:extLst>
      <p:ext uri="{BB962C8B-B14F-4D97-AF65-F5344CB8AC3E}">
        <p14:creationId xmlns:p14="http://schemas.microsoft.com/office/powerpoint/2010/main" val="316826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9760" y="1150398"/>
            <a:ext cx="5364480" cy="3017520"/>
          </a:xfrm>
          <a:prstGeom prst="rect">
            <a:avLst/>
          </a:prstGeom>
        </p:spPr>
      </p:pic>
      <p:sp>
        <p:nvSpPr>
          <p:cNvPr id="2" name="Title 1"/>
          <p:cNvSpPr>
            <a:spLocks noGrp="1"/>
          </p:cNvSpPr>
          <p:nvPr>
            <p:ph type="title"/>
          </p:nvPr>
        </p:nvSpPr>
        <p:spPr>
          <a:xfrm>
            <a:off x="628650" y="0"/>
            <a:ext cx="7886700" cy="1325563"/>
          </a:xfrm>
        </p:spPr>
        <p:txBody>
          <a:bodyPr>
            <a:normAutofit/>
          </a:bodyPr>
          <a:lstStyle/>
          <a:p>
            <a:r>
              <a:rPr lang="en-US" sz="3600" b="1">
                <a:latin typeface="Candara" panose="020E0502030303020204" pitchFamily="34" charset="0"/>
              </a:rPr>
              <a:t>Tips for using graphic aid with family</a:t>
            </a:r>
          </a:p>
        </p:txBody>
      </p:sp>
      <p:sp>
        <p:nvSpPr>
          <p:cNvPr id="3" name="Content Placeholder 2"/>
          <p:cNvSpPr>
            <a:spLocks noGrp="1"/>
          </p:cNvSpPr>
          <p:nvPr>
            <p:ph idx="1"/>
          </p:nvPr>
        </p:nvSpPr>
        <p:spPr>
          <a:xfrm>
            <a:off x="628650" y="4385945"/>
            <a:ext cx="7886700" cy="1658239"/>
          </a:xfrm>
        </p:spPr>
        <p:txBody>
          <a:bodyPr/>
          <a:lstStyle/>
          <a:p>
            <a:r>
              <a:rPr lang="en-US">
                <a:latin typeface="Candara" panose="020E0502030303020204" pitchFamily="34" charset="0"/>
              </a:rPr>
              <a:t>Break Bad News</a:t>
            </a:r>
          </a:p>
          <a:p>
            <a:pPr lvl="1"/>
            <a:r>
              <a:rPr lang="en-US">
                <a:latin typeface="Candara" panose="020E0502030303020204" pitchFamily="34" charset="0"/>
              </a:rPr>
              <a:t>“I am so sorry this happened to your mom.”</a:t>
            </a:r>
          </a:p>
          <a:p>
            <a:pPr lvl="1"/>
            <a:r>
              <a:rPr lang="en-US">
                <a:latin typeface="Candara" panose="020E0502030303020204" pitchFamily="34" charset="0"/>
              </a:rPr>
              <a:t>“This is a really </a:t>
            </a:r>
            <a:r>
              <a:rPr lang="en-US" b="1" u="sng">
                <a:latin typeface="Candara" panose="020E0502030303020204" pitchFamily="34" charset="0"/>
              </a:rPr>
              <a:t>bad injury</a:t>
            </a:r>
            <a:r>
              <a:rPr lang="en-US">
                <a:latin typeface="Candara" panose="020E0502030303020204" pitchFamily="34" charset="0"/>
              </a:rPr>
              <a:t>, would you like to talk about what it means…”</a:t>
            </a:r>
          </a:p>
        </p:txBody>
      </p:sp>
    </p:spTree>
    <p:extLst>
      <p:ext uri="{BB962C8B-B14F-4D97-AF65-F5344CB8AC3E}">
        <p14:creationId xmlns:p14="http://schemas.microsoft.com/office/powerpoint/2010/main" val="1760234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a:latin typeface="Candara" panose="020E0502030303020204" pitchFamily="34" charset="0"/>
              </a:rPr>
              <a:t>Talking with the family – </a:t>
            </a:r>
          </a:p>
        </p:txBody>
      </p:sp>
      <p:sp>
        <p:nvSpPr>
          <p:cNvPr id="3" name="Content Placeholder 2"/>
          <p:cNvSpPr>
            <a:spLocks noGrp="1"/>
          </p:cNvSpPr>
          <p:nvPr>
            <p:ph idx="1"/>
          </p:nvPr>
        </p:nvSpPr>
        <p:spPr>
          <a:xfrm>
            <a:off x="628650" y="1834333"/>
            <a:ext cx="7886700" cy="4351338"/>
          </a:xfrm>
        </p:spPr>
        <p:txBody>
          <a:bodyPr vert="horz" lIns="91440" tIns="45720" rIns="91440" bIns="45720" rtlCol="0" anchor="t">
            <a:normAutofit lnSpcReduction="10000"/>
          </a:bodyPr>
          <a:lstStyle/>
          <a:p>
            <a:pPr marL="0" indent="0">
              <a:buNone/>
            </a:pPr>
            <a:r>
              <a:rPr lang="en-US" b="1">
                <a:latin typeface="Candara"/>
              </a:rPr>
              <a:t>Consider these fall back phrases…</a:t>
            </a:r>
            <a:endParaRPr lang="en-US" b="1">
              <a:latin typeface="Candara" panose="020E0502030303020204" pitchFamily="34" charset="0"/>
            </a:endParaRPr>
          </a:p>
          <a:p>
            <a:pPr marL="0" indent="0">
              <a:buNone/>
            </a:pPr>
            <a:endParaRPr lang="en-US">
              <a:latin typeface="Candara"/>
            </a:endParaRPr>
          </a:p>
          <a:p>
            <a:pPr marL="514350" indent="-514350">
              <a:buAutoNum type="arabicPeriod"/>
            </a:pPr>
            <a:r>
              <a:rPr lang="en-US">
                <a:latin typeface="Candara"/>
              </a:rPr>
              <a:t>This is what we are hoping for... (The Best Case Scenario)</a:t>
            </a:r>
            <a:endParaRPr lang="en-US">
              <a:cs typeface="Calibri"/>
            </a:endParaRPr>
          </a:p>
          <a:p>
            <a:pPr marL="514350" indent="-514350">
              <a:buFont typeface="+mj-lt"/>
              <a:buAutoNum type="arabicPeriod"/>
            </a:pPr>
            <a:r>
              <a:rPr lang="en-US">
                <a:latin typeface="Candara"/>
              </a:rPr>
              <a:t>This is what we are worried about … (The Worst Case Scenario)</a:t>
            </a:r>
          </a:p>
          <a:p>
            <a:pPr marL="457200" lvl="1" indent="0">
              <a:buNone/>
            </a:pPr>
            <a:endParaRPr lang="en-US">
              <a:latin typeface="Candara" panose="020E0502030303020204" pitchFamily="34" charset="0"/>
            </a:endParaRPr>
          </a:p>
          <a:p>
            <a:pPr marL="0" indent="0">
              <a:buNone/>
            </a:pPr>
            <a:endParaRPr lang="en-US">
              <a:latin typeface="Candara" panose="020E0502030303020204" pitchFamily="34" charset="0"/>
            </a:endParaRPr>
          </a:p>
          <a:p>
            <a:pPr marL="0" indent="0">
              <a:buNone/>
            </a:pPr>
            <a:r>
              <a:rPr lang="en-US">
                <a:latin typeface="Candara" panose="020E0502030303020204" pitchFamily="34" charset="0"/>
              </a:rPr>
              <a:t>Use the graphic aid to show the range of what is plausible</a:t>
            </a:r>
          </a:p>
          <a:p>
            <a:pPr marL="0" indent="0">
              <a:buNone/>
            </a:pPr>
            <a:endParaRPr lang="en-US"/>
          </a:p>
          <a:p>
            <a:endParaRPr lang="en-US"/>
          </a:p>
        </p:txBody>
      </p:sp>
    </p:spTree>
    <p:extLst>
      <p:ext uri="{BB962C8B-B14F-4D97-AF65-F5344CB8AC3E}">
        <p14:creationId xmlns:p14="http://schemas.microsoft.com/office/powerpoint/2010/main" val="3841617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Candara"/>
              </a:rPr>
              <a:t>Leave the graphic aid with nurse/family</a:t>
            </a:r>
          </a:p>
        </p:txBody>
      </p:sp>
      <p:sp>
        <p:nvSpPr>
          <p:cNvPr id="3" name="Content Placeholder 2"/>
          <p:cNvSpPr>
            <a:spLocks noGrp="1"/>
          </p:cNvSpPr>
          <p:nvPr>
            <p:ph idx="1"/>
          </p:nvPr>
        </p:nvSpPr>
        <p:spPr>
          <a:xfrm>
            <a:off x="628650" y="1825625"/>
            <a:ext cx="7886700" cy="1802872"/>
          </a:xfrm>
        </p:spPr>
        <p:txBody>
          <a:bodyPr vert="horz" lIns="91440" tIns="45720" rIns="91440" bIns="45720" rtlCol="0" anchor="t">
            <a:normAutofit fontScale="92500"/>
          </a:bodyPr>
          <a:lstStyle/>
          <a:p>
            <a:r>
              <a:rPr lang="en-US" dirty="0"/>
              <a:t>Tell them that the graphic aid will be updated each day during rounds and they can ask you, or any member of the team, questions that arise about what is on it.</a:t>
            </a:r>
            <a:endParaRPr lang="en-US" dirty="0">
              <a:cs typeface="Calibri"/>
            </a:endParaRPr>
          </a:p>
          <a:p>
            <a:r>
              <a:rPr lang="en-US" dirty="0"/>
              <a:t>They can fill out the other side</a:t>
            </a:r>
            <a:r>
              <a:rPr lang="is-IS" dirty="0"/>
              <a:t>…</a:t>
            </a:r>
            <a:endParaRPr lang="en-US" dirty="0"/>
          </a:p>
        </p:txBody>
      </p:sp>
      <p:pic>
        <p:nvPicPr>
          <p:cNvPr id="5" name="Picture 4" descr="A black oval with a white background&#10;&#10;Description automatically generated">
            <a:extLst>
              <a:ext uri="{FF2B5EF4-FFF2-40B4-BE49-F238E27FC236}">
                <a16:creationId xmlns:a16="http://schemas.microsoft.com/office/drawing/2014/main" id="{D54AAF52-C242-087F-1969-FA5566BDF9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94535" y="3759200"/>
            <a:ext cx="3199329" cy="2396067"/>
          </a:xfrm>
          <a:prstGeom prst="rect">
            <a:avLst/>
          </a:prstGeom>
          <a:ln>
            <a:solidFill>
              <a:schemeClr val="tx1"/>
            </a:solidFill>
          </a:ln>
        </p:spPr>
      </p:pic>
    </p:spTree>
    <p:extLst>
      <p:ext uri="{BB962C8B-B14F-4D97-AF65-F5344CB8AC3E}">
        <p14:creationId xmlns:p14="http://schemas.microsoft.com/office/powerpoint/2010/main" val="2946588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9B316-5EE9-F237-CC32-14B5FC54B9BB}"/>
              </a:ext>
            </a:extLst>
          </p:cNvPr>
          <p:cNvSpPr>
            <a:spLocks noGrp="1"/>
          </p:cNvSpPr>
          <p:nvPr>
            <p:ph type="title"/>
          </p:nvPr>
        </p:nvSpPr>
        <p:spPr/>
        <p:txBody>
          <a:bodyPr>
            <a:normAutofit/>
          </a:bodyPr>
          <a:lstStyle/>
          <a:p>
            <a:r>
              <a:rPr lang="en-US" sz="4000" b="1">
                <a:latin typeface="Candara"/>
                <a:cs typeface="Calibri Light"/>
              </a:rPr>
              <a:t>Case #2: Update Mr. Flaherty’s family member</a:t>
            </a:r>
            <a:endParaRPr lang="en-US" sz="4000" b="1">
              <a:latin typeface="Candara"/>
            </a:endParaRPr>
          </a:p>
        </p:txBody>
      </p:sp>
      <p:pic>
        <p:nvPicPr>
          <p:cNvPr id="3" name="Picture 2">
            <a:extLst>
              <a:ext uri="{FF2B5EF4-FFF2-40B4-BE49-F238E27FC236}">
                <a16:creationId xmlns:a16="http://schemas.microsoft.com/office/drawing/2014/main" id="{633410AE-51C2-4ECC-8801-348261DFCB4F}"/>
              </a:ext>
            </a:extLst>
          </p:cNvPr>
          <p:cNvPicPr>
            <a:picLocks noChangeAspect="1"/>
          </p:cNvPicPr>
          <p:nvPr/>
        </p:nvPicPr>
        <p:blipFill>
          <a:blip r:embed="rId2"/>
          <a:stretch>
            <a:fillRect/>
          </a:stretch>
        </p:blipFill>
        <p:spPr>
          <a:xfrm>
            <a:off x="914593" y="2806242"/>
            <a:ext cx="7145131" cy="1999661"/>
          </a:xfrm>
          <a:prstGeom prst="rect">
            <a:avLst/>
          </a:prstGeom>
        </p:spPr>
      </p:pic>
    </p:spTree>
    <p:extLst>
      <p:ext uri="{BB962C8B-B14F-4D97-AF65-F5344CB8AC3E}">
        <p14:creationId xmlns:p14="http://schemas.microsoft.com/office/powerpoint/2010/main" val="1613601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64B708-251E-47E2-E554-A7224822655E}"/>
              </a:ext>
            </a:extLst>
          </p:cNvPr>
          <p:cNvSpPr txBox="1">
            <a:spLocks/>
          </p:cNvSpPr>
          <p:nvPr/>
        </p:nvSpPr>
        <p:spPr>
          <a:xfrm>
            <a:off x="628650" y="263526"/>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Candara"/>
              </a:rPr>
              <a:t>Next Steps: Your Role as Attending/Fellow</a:t>
            </a:r>
            <a:endParaRPr lang="en-US" b="1">
              <a:latin typeface="Candara"/>
              <a:cs typeface="Calibri Light"/>
            </a:endParaRPr>
          </a:p>
        </p:txBody>
      </p:sp>
      <p:sp>
        <p:nvSpPr>
          <p:cNvPr id="6" name="Content Placeholder 2">
            <a:extLst>
              <a:ext uri="{FF2B5EF4-FFF2-40B4-BE49-F238E27FC236}">
                <a16:creationId xmlns:a16="http://schemas.microsoft.com/office/drawing/2014/main" id="{B3C46B25-00AC-D8A0-73A7-DECA35AF0A2B}"/>
              </a:ext>
            </a:extLst>
          </p:cNvPr>
          <p:cNvSpPr txBox="1">
            <a:spLocks/>
          </p:cNvSpPr>
          <p:nvPr/>
        </p:nvSpPr>
        <p:spPr>
          <a:xfrm>
            <a:off x="765264" y="1798302"/>
            <a:ext cx="7886700" cy="435133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ndara"/>
                <a:cs typeface="Arial"/>
              </a:rPr>
              <a:t>Confirm which events over the past 24 hours change the patient's outlook</a:t>
            </a:r>
          </a:p>
          <a:p>
            <a:r>
              <a:rPr lang="en-US">
                <a:latin typeface="Candara"/>
                <a:cs typeface="Arial"/>
              </a:rPr>
              <a:t>Use your knowledge/expertise to tell a story how things might go for the patient in the Best Case and Worst Case scenarios</a:t>
            </a:r>
          </a:p>
          <a:p>
            <a:r>
              <a:rPr lang="en-US">
                <a:latin typeface="Candara"/>
                <a:cs typeface="Arial"/>
              </a:rPr>
              <a:t>Suggest bullet points for the resident or APP to note next to the star to convey the Best Case outlook/story to family</a:t>
            </a:r>
          </a:p>
          <a:p>
            <a:r>
              <a:rPr lang="en-US">
                <a:latin typeface="Candara"/>
                <a:cs typeface="Arial"/>
              </a:rPr>
              <a:t>Use the graphic aid to discuss the patient's outlook with patient and/or family on rounds</a:t>
            </a:r>
            <a:endParaRPr lang="en-US">
              <a:latin typeface="Candara"/>
            </a:endParaRPr>
          </a:p>
          <a:p>
            <a:endParaRPr lang="en-US">
              <a:latin typeface="Candara"/>
              <a:cs typeface="Calibri"/>
            </a:endParaRPr>
          </a:p>
          <a:p>
            <a:endParaRPr lang="en-US">
              <a:latin typeface="Candara"/>
              <a:cs typeface="Calibri"/>
            </a:endParaRPr>
          </a:p>
        </p:txBody>
      </p:sp>
    </p:spTree>
    <p:extLst>
      <p:ext uri="{BB962C8B-B14F-4D97-AF65-F5344CB8AC3E}">
        <p14:creationId xmlns:p14="http://schemas.microsoft.com/office/powerpoint/2010/main" val="4218997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sheet with blue lines&#10;&#10;Description automatically generated">
            <a:extLst>
              <a:ext uri="{FF2B5EF4-FFF2-40B4-BE49-F238E27FC236}">
                <a16:creationId xmlns:a16="http://schemas.microsoft.com/office/drawing/2014/main" id="{4E37C434-7478-630E-C84E-2996D6D36D31}"/>
              </a:ext>
            </a:extLst>
          </p:cNvPr>
          <p:cNvPicPr>
            <a:picLocks noChangeAspect="1"/>
          </p:cNvPicPr>
          <p:nvPr/>
        </p:nvPicPr>
        <p:blipFill>
          <a:blip r:embed="rId3"/>
          <a:stretch>
            <a:fillRect/>
          </a:stretch>
        </p:blipFill>
        <p:spPr>
          <a:xfrm>
            <a:off x="211016" y="254037"/>
            <a:ext cx="8886824" cy="6470819"/>
          </a:xfrm>
          <a:prstGeom prst="rect">
            <a:avLst/>
          </a:prstGeom>
        </p:spPr>
      </p:pic>
    </p:spTree>
    <p:extLst>
      <p:ext uri="{BB962C8B-B14F-4D97-AF65-F5344CB8AC3E}">
        <p14:creationId xmlns:p14="http://schemas.microsoft.com/office/powerpoint/2010/main" val="28749426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64B708-251E-47E2-E554-A7224822655E}"/>
              </a:ext>
            </a:extLst>
          </p:cNvPr>
          <p:cNvSpPr txBox="1">
            <a:spLocks/>
          </p:cNvSpPr>
          <p:nvPr/>
        </p:nvSpPr>
        <p:spPr>
          <a:xfrm>
            <a:off x="628650" y="263526"/>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Candara"/>
              </a:rPr>
              <a:t>Next Steps: Logistics</a:t>
            </a:r>
            <a:endParaRPr lang="en-US" sz="4000" b="1">
              <a:latin typeface="Candara"/>
              <a:cs typeface="Calibri Light"/>
            </a:endParaRPr>
          </a:p>
        </p:txBody>
      </p:sp>
      <p:sp>
        <p:nvSpPr>
          <p:cNvPr id="6" name="Content Placeholder 2">
            <a:extLst>
              <a:ext uri="{FF2B5EF4-FFF2-40B4-BE49-F238E27FC236}">
                <a16:creationId xmlns:a16="http://schemas.microsoft.com/office/drawing/2014/main" id="{B3C46B25-00AC-D8A0-73A7-DECA35AF0A2B}"/>
              </a:ext>
            </a:extLst>
          </p:cNvPr>
          <p:cNvSpPr txBox="1">
            <a:spLocks/>
          </p:cNvSpPr>
          <p:nvPr/>
        </p:nvSpPr>
        <p:spPr>
          <a:xfrm>
            <a:off x="765264" y="1798302"/>
            <a:ext cx="7886700" cy="435133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Arial"/>
                <a:cs typeface="Arial"/>
              </a:rPr>
              <a:t>Timing for roll out at your institution</a:t>
            </a:r>
          </a:p>
          <a:p>
            <a:r>
              <a:rPr lang="en-US">
                <a:latin typeface="Arial"/>
                <a:cs typeface="Arial"/>
              </a:rPr>
              <a:t>For all trauma patients &gt;50 with expected 3+ days in ICU</a:t>
            </a:r>
            <a:endParaRPr lang="en-US" dirty="0">
              <a:latin typeface="Arial"/>
              <a:cs typeface="Arial"/>
            </a:endParaRPr>
          </a:p>
          <a:p>
            <a:r>
              <a:rPr lang="en-US">
                <a:latin typeface="Arial"/>
                <a:cs typeface="Arial"/>
              </a:rPr>
              <a:t>Contacting the implementation team</a:t>
            </a:r>
          </a:p>
          <a:p>
            <a:pPr lvl="1"/>
            <a:r>
              <a:rPr lang="en-US" u="sng" dirty="0">
                <a:solidFill>
                  <a:srgbClr val="0563C1"/>
                </a:solidFill>
                <a:latin typeface="Arial"/>
                <a:cs typeface="Arial"/>
                <a:hlinkClick r:id="rId2">
                  <a:extLst>
                    <a:ext uri="{A12FA001-AC4F-418D-AE19-62706E023703}">
                      <ahyp:hlinkClr xmlns:ahyp="http://schemas.microsoft.com/office/drawing/2018/hyperlinkcolor" val="tx"/>
                    </a:ext>
                  </a:extLst>
                </a:hlinkClick>
              </a:rPr>
              <a:t>BCWC.trauma@surgery.wisc.edu</a:t>
            </a:r>
            <a:endParaRPr lang="en-US" u="sng">
              <a:solidFill>
                <a:srgbClr val="0563C1"/>
              </a:solidFill>
              <a:latin typeface="Arial"/>
              <a:cs typeface="Arial"/>
            </a:endParaRPr>
          </a:p>
          <a:p>
            <a:pPr lvl="1"/>
            <a:r>
              <a:rPr lang="en-US" u="sng">
                <a:solidFill>
                  <a:srgbClr val="0563C1"/>
                </a:solidFill>
                <a:latin typeface="Arial"/>
                <a:ea typeface="+mn-lt"/>
                <a:cs typeface="Arial"/>
                <a:hlinkClick r:id="rId3">
                  <a:extLst>
                    <a:ext uri="{A12FA001-AC4F-418D-AE19-62706E023703}">
                      <ahyp:hlinkClr xmlns:ahyp="http://schemas.microsoft.com/office/drawing/2018/hyperlinkcolor" val="tx"/>
                    </a:ext>
                  </a:extLst>
                </a:hlinkClick>
              </a:rPr>
              <a:t>https://patientpreferences.org/bcwc-icu/</a:t>
            </a:r>
            <a:r>
              <a:rPr lang="en-US">
                <a:latin typeface="Arial"/>
                <a:ea typeface="+mn-lt"/>
                <a:cs typeface="Arial"/>
              </a:rPr>
              <a:t> </a:t>
            </a:r>
          </a:p>
          <a:p>
            <a:pPr marL="685800"/>
            <a:endParaRPr lang="en-US" dirty="0">
              <a:latin typeface="Arial"/>
              <a:ea typeface="Calibri" panose="020F0502020204030204"/>
              <a:cs typeface="Arial"/>
            </a:endParaRPr>
          </a:p>
          <a:p>
            <a:r>
              <a:rPr lang="en-US" u="sng" dirty="0">
                <a:solidFill>
                  <a:srgbClr val="0563C1"/>
                </a:solidFill>
                <a:latin typeface="Arial"/>
                <a:ea typeface="Calibri" panose="020F0502020204030204"/>
                <a:cs typeface="Arial"/>
                <a:hlinkClick r:id="rId4"/>
              </a:rPr>
              <a:t>Self-assessment </a:t>
            </a:r>
            <a:endParaRPr lang="en-US" dirty="0">
              <a:latin typeface="Arial"/>
              <a:ea typeface="Calibri" panose="020F0502020204030204"/>
              <a:cs typeface="Arial"/>
            </a:endParaRPr>
          </a:p>
          <a:p>
            <a:endParaRPr lang="en-US" dirty="0">
              <a:latin typeface="Candara"/>
              <a:ea typeface="Calibri" panose="020F0502020204030204"/>
              <a:cs typeface="Arial"/>
            </a:endParaRPr>
          </a:p>
        </p:txBody>
      </p:sp>
    </p:spTree>
    <p:extLst>
      <p:ext uri="{BB962C8B-B14F-4D97-AF65-F5344CB8AC3E}">
        <p14:creationId xmlns:p14="http://schemas.microsoft.com/office/powerpoint/2010/main" val="37634227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2220686" y="1524175"/>
            <a:ext cx="4386325" cy="4689502"/>
          </a:xfrm>
          <a:prstGeom prst="rect">
            <a:avLst/>
          </a:prstGeom>
        </p:spPr>
      </p:pic>
      <p:pic>
        <p:nvPicPr>
          <p:cNvPr id="4" name="Picture 3" descr="UWCrest_4c.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91" y="5971707"/>
            <a:ext cx="453479" cy="719480"/>
          </a:xfrm>
          <a:prstGeom prst="rect">
            <a:avLst/>
          </a:prstGeom>
        </p:spPr>
      </p:pic>
      <p:sp>
        <p:nvSpPr>
          <p:cNvPr id="7" name="Oval 6"/>
          <p:cNvSpPr/>
          <p:nvPr/>
        </p:nvSpPr>
        <p:spPr>
          <a:xfrm>
            <a:off x="4320791" y="3245618"/>
            <a:ext cx="2431701" cy="22809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222772" y="2030797"/>
            <a:ext cx="462224" cy="16378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33635" y="1899338"/>
            <a:ext cx="3238412" cy="10061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524024" y="2106185"/>
            <a:ext cx="2233646" cy="583590"/>
          </a:xfrm>
          <a:prstGeom prst="rect">
            <a:avLst/>
          </a:prstGeom>
          <a:noFill/>
        </p:spPr>
        <p:txBody>
          <a:bodyPr wrap="square" rtlCol="0">
            <a:spAutoFit/>
          </a:bodyPr>
          <a:lstStyle/>
          <a:p>
            <a:r>
              <a:rPr lang="en-US" sz="3200" dirty="0"/>
              <a:t>Questions?</a:t>
            </a:r>
          </a:p>
        </p:txBody>
      </p:sp>
      <p:sp>
        <p:nvSpPr>
          <p:cNvPr id="11" name="Oval 10"/>
          <p:cNvSpPr/>
          <p:nvPr/>
        </p:nvSpPr>
        <p:spPr>
          <a:xfrm>
            <a:off x="5319242" y="2511909"/>
            <a:ext cx="526117" cy="505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7024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white sheet with blue lines&#10;&#10;Description automatically generated">
            <a:extLst>
              <a:ext uri="{FF2B5EF4-FFF2-40B4-BE49-F238E27FC236}">
                <a16:creationId xmlns:a16="http://schemas.microsoft.com/office/drawing/2014/main" id="{A3C9DA74-1B32-A842-A630-5544BB47C80E}"/>
              </a:ext>
            </a:extLst>
          </p:cNvPr>
          <p:cNvPicPr>
            <a:picLocks noChangeAspect="1"/>
          </p:cNvPicPr>
          <p:nvPr/>
        </p:nvPicPr>
        <p:blipFill>
          <a:blip r:embed="rId3"/>
          <a:stretch>
            <a:fillRect/>
          </a:stretch>
        </p:blipFill>
        <p:spPr>
          <a:xfrm>
            <a:off x="123093" y="221066"/>
            <a:ext cx="8837368" cy="6454333"/>
          </a:xfrm>
          <a:prstGeom prst="rect">
            <a:avLst/>
          </a:prstGeom>
        </p:spPr>
      </p:pic>
      <p:sp>
        <p:nvSpPr>
          <p:cNvPr id="2" name="TextBox 1">
            <a:extLst>
              <a:ext uri="{FF2B5EF4-FFF2-40B4-BE49-F238E27FC236}">
                <a16:creationId xmlns:a16="http://schemas.microsoft.com/office/drawing/2014/main" id="{5F6E45AD-6501-D009-CE7C-F83206D2B0B3}"/>
              </a:ext>
            </a:extLst>
          </p:cNvPr>
          <p:cNvSpPr txBox="1"/>
          <p:nvPr/>
        </p:nvSpPr>
        <p:spPr>
          <a:xfrm>
            <a:off x="1117492" y="810835"/>
            <a:ext cx="1010093" cy="246221"/>
          </a:xfrm>
          <a:prstGeom prst="rect">
            <a:avLst/>
          </a:prstGeom>
          <a:noFill/>
        </p:spPr>
        <p:txBody>
          <a:bodyPr wrap="square" lIns="91440" tIns="45720" rIns="91440" bIns="45720" rtlCol="0" anchor="t">
            <a:spAutoFit/>
          </a:bodyPr>
          <a:lstStyle/>
          <a:p>
            <a:r>
              <a:rPr lang="en-US" sz="1000"/>
              <a:t>5/18, admission</a:t>
            </a:r>
          </a:p>
        </p:txBody>
      </p:sp>
      <p:sp>
        <p:nvSpPr>
          <p:cNvPr id="3" name="TextBox 2">
            <a:extLst>
              <a:ext uri="{FF2B5EF4-FFF2-40B4-BE49-F238E27FC236}">
                <a16:creationId xmlns:a16="http://schemas.microsoft.com/office/drawing/2014/main" id="{B9E1364F-BB21-9170-D698-C68EEC1BB206}"/>
              </a:ext>
            </a:extLst>
          </p:cNvPr>
          <p:cNvSpPr txBox="1"/>
          <p:nvPr/>
        </p:nvSpPr>
        <p:spPr>
          <a:xfrm>
            <a:off x="2525367" y="997243"/>
            <a:ext cx="1420209" cy="246221"/>
          </a:xfrm>
          <a:prstGeom prst="rect">
            <a:avLst/>
          </a:prstGeom>
          <a:noFill/>
        </p:spPr>
        <p:txBody>
          <a:bodyPr wrap="square" rtlCol="0">
            <a:spAutoFit/>
          </a:bodyPr>
          <a:lstStyle/>
          <a:p>
            <a:r>
              <a:rPr lang="en-US" sz="1000" dirty="0"/>
              <a:t>Brain bleed, intubated </a:t>
            </a:r>
          </a:p>
        </p:txBody>
      </p:sp>
      <p:sp>
        <p:nvSpPr>
          <p:cNvPr id="5" name="TextBox 4">
            <a:extLst>
              <a:ext uri="{FF2B5EF4-FFF2-40B4-BE49-F238E27FC236}">
                <a16:creationId xmlns:a16="http://schemas.microsoft.com/office/drawing/2014/main" id="{856A7C8A-2245-F9CD-A65B-A705C53AB89C}"/>
              </a:ext>
            </a:extLst>
          </p:cNvPr>
          <p:cNvSpPr txBox="1"/>
          <p:nvPr/>
        </p:nvSpPr>
        <p:spPr>
          <a:xfrm>
            <a:off x="4293083" y="810834"/>
            <a:ext cx="1010093" cy="400110"/>
          </a:xfrm>
          <a:prstGeom prst="rect">
            <a:avLst/>
          </a:prstGeom>
          <a:noFill/>
        </p:spPr>
        <p:txBody>
          <a:bodyPr wrap="square" rtlCol="0">
            <a:spAutoFit/>
          </a:bodyPr>
          <a:lstStyle/>
          <a:p>
            <a:r>
              <a:rPr lang="en-US" sz="1000"/>
              <a:t>5/20</a:t>
            </a:r>
          </a:p>
          <a:p>
            <a:r>
              <a:rPr lang="en-US" sz="1000"/>
              <a:t>Brain Surgery</a:t>
            </a:r>
          </a:p>
        </p:txBody>
      </p:sp>
      <p:sp>
        <p:nvSpPr>
          <p:cNvPr id="6" name="TextBox 5">
            <a:extLst>
              <a:ext uri="{FF2B5EF4-FFF2-40B4-BE49-F238E27FC236}">
                <a16:creationId xmlns:a16="http://schemas.microsoft.com/office/drawing/2014/main" id="{61BBAE5B-A30E-880F-B6D2-B428212E691D}"/>
              </a:ext>
            </a:extLst>
          </p:cNvPr>
          <p:cNvSpPr txBox="1"/>
          <p:nvPr/>
        </p:nvSpPr>
        <p:spPr>
          <a:xfrm>
            <a:off x="6029733" y="810834"/>
            <a:ext cx="1010093" cy="400110"/>
          </a:xfrm>
          <a:prstGeom prst="rect">
            <a:avLst/>
          </a:prstGeom>
          <a:noFill/>
        </p:spPr>
        <p:txBody>
          <a:bodyPr wrap="square" rtlCol="0">
            <a:spAutoFit/>
          </a:bodyPr>
          <a:lstStyle/>
          <a:p>
            <a:r>
              <a:rPr lang="en-US" sz="1000"/>
              <a:t>5/21</a:t>
            </a:r>
          </a:p>
          <a:p>
            <a:r>
              <a:rPr lang="en-US" sz="1000"/>
              <a:t>Delirium</a:t>
            </a:r>
          </a:p>
        </p:txBody>
      </p:sp>
      <p:sp>
        <p:nvSpPr>
          <p:cNvPr id="7" name="5-Point Star 1">
            <a:extLst>
              <a:ext uri="{FF2B5EF4-FFF2-40B4-BE49-F238E27FC236}">
                <a16:creationId xmlns:a16="http://schemas.microsoft.com/office/drawing/2014/main" id="{DCA2C0EC-2047-4D3D-F4F5-679A026435EF}"/>
              </a:ext>
            </a:extLst>
          </p:cNvPr>
          <p:cNvSpPr/>
          <p:nvPr/>
        </p:nvSpPr>
        <p:spPr>
          <a:xfrm>
            <a:off x="2059285" y="2224389"/>
            <a:ext cx="336145" cy="37279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 name="TextBox 2">
            <a:extLst>
              <a:ext uri="{FF2B5EF4-FFF2-40B4-BE49-F238E27FC236}">
                <a16:creationId xmlns:a16="http://schemas.microsoft.com/office/drawing/2014/main" id="{F3E11447-6C28-A6C2-CF86-A39EAA8A333A}"/>
              </a:ext>
            </a:extLst>
          </p:cNvPr>
          <p:cNvSpPr txBox="1"/>
          <p:nvPr/>
        </p:nvSpPr>
        <p:spPr>
          <a:xfrm>
            <a:off x="2441929" y="1806313"/>
            <a:ext cx="975559" cy="1938992"/>
          </a:xfrm>
          <a:prstGeom prst="rect">
            <a:avLst/>
          </a:prstGeom>
          <a:solidFill>
            <a:schemeClr val="bg1"/>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a:latin typeface="Architects Daughter" pitchFamily="2" charset="0"/>
              </a:rPr>
              <a:t>Breathing tube out tomorrow, hip &amp; face surgery, PT ~1wk in hospital, nursing home ~2 </a:t>
            </a:r>
            <a:r>
              <a:rPr lang="en-US" sz="1000" err="1">
                <a:latin typeface="Architects Daughter" pitchFamily="2" charset="0"/>
              </a:rPr>
              <a:t>wks</a:t>
            </a:r>
            <a:r>
              <a:rPr lang="en-US" sz="1000">
                <a:latin typeface="Architects Daughter" pitchFamily="2" charset="0"/>
              </a:rPr>
              <a:t>, home with help ~months</a:t>
            </a:r>
          </a:p>
        </p:txBody>
      </p:sp>
      <p:sp>
        <p:nvSpPr>
          <p:cNvPr id="9" name="TextBox 3">
            <a:extLst>
              <a:ext uri="{FF2B5EF4-FFF2-40B4-BE49-F238E27FC236}">
                <a16:creationId xmlns:a16="http://schemas.microsoft.com/office/drawing/2014/main" id="{6D6DCB89-2166-7EE4-A394-E3CDF0FB5626}"/>
              </a:ext>
            </a:extLst>
          </p:cNvPr>
          <p:cNvSpPr txBox="1"/>
          <p:nvPr/>
        </p:nvSpPr>
        <p:spPr>
          <a:xfrm>
            <a:off x="4188790" y="2498015"/>
            <a:ext cx="1190624" cy="1477328"/>
          </a:xfrm>
          <a:prstGeom prst="rect">
            <a:avLst/>
          </a:prstGeom>
          <a:solidFill>
            <a:schemeClr val="bg1"/>
          </a:solid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Architects Daughter"/>
              </a:rPr>
              <a:t>Brain recovers, ICU 1wk, breathing tube out, surgeries, rehab hospital for ~2wks more, nursing home 1-2 </a:t>
            </a:r>
            <a:r>
              <a:rPr lang="en-US" sz="1000" err="1">
                <a:latin typeface="Architects Daughter"/>
              </a:rPr>
              <a:t>mo</a:t>
            </a:r>
            <a:r>
              <a:rPr lang="en-US" sz="1000" dirty="0">
                <a:latin typeface="Architects Daughter"/>
              </a:rPr>
              <a:t>, home w/ lots of help</a:t>
            </a:r>
          </a:p>
          <a:p>
            <a:endParaRPr lang="en-US" sz="1000" dirty="0">
              <a:latin typeface="Architects Daughter" pitchFamily="2" charset="0"/>
            </a:endParaRPr>
          </a:p>
        </p:txBody>
      </p:sp>
      <p:sp>
        <p:nvSpPr>
          <p:cNvPr id="10" name="TextBox 4">
            <a:extLst>
              <a:ext uri="{FF2B5EF4-FFF2-40B4-BE49-F238E27FC236}">
                <a16:creationId xmlns:a16="http://schemas.microsoft.com/office/drawing/2014/main" id="{405F1658-60D2-A236-233A-42C85B4B4DEE}"/>
              </a:ext>
            </a:extLst>
          </p:cNvPr>
          <p:cNvSpPr txBox="1"/>
          <p:nvPr/>
        </p:nvSpPr>
        <p:spPr>
          <a:xfrm>
            <a:off x="5864020" y="2922984"/>
            <a:ext cx="1292076" cy="1631216"/>
          </a:xfrm>
          <a:prstGeom prst="rect">
            <a:avLst/>
          </a:prstGeom>
          <a:solidFill>
            <a:schemeClr val="bg1"/>
          </a:solidFill>
        </p:spPr>
        <p:txBody>
          <a:bodyPr wrap="squar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Architects Daughter"/>
              </a:rPr>
              <a:t>ICU ~1 </a:t>
            </a:r>
            <a:r>
              <a:rPr lang="en-US" sz="1000" err="1">
                <a:latin typeface="Architects Daughter"/>
              </a:rPr>
              <a:t>wk</a:t>
            </a:r>
            <a:r>
              <a:rPr lang="en-US" sz="1000" dirty="0">
                <a:latin typeface="Architects Daughter"/>
              </a:rPr>
              <a:t>, breathing tube out, general care, surgeries, hospital for ~3 </a:t>
            </a:r>
            <a:r>
              <a:rPr lang="en-US" sz="1000" err="1">
                <a:latin typeface="Architects Daughter"/>
              </a:rPr>
              <a:t>wks</a:t>
            </a:r>
            <a:r>
              <a:rPr lang="en-US" sz="1000" dirty="0">
                <a:latin typeface="Architects Daughter"/>
              </a:rPr>
              <a:t>, more therapies, nursing home several month, will need a lot of support from now on</a:t>
            </a:r>
          </a:p>
          <a:p>
            <a:endParaRPr lang="en-US" sz="1000" dirty="0">
              <a:latin typeface="Architects Daughter" pitchFamily="2" charset="0"/>
            </a:endParaRPr>
          </a:p>
        </p:txBody>
      </p:sp>
      <p:sp>
        <p:nvSpPr>
          <p:cNvPr id="11" name="5-Point Star 224">
            <a:extLst>
              <a:ext uri="{FF2B5EF4-FFF2-40B4-BE49-F238E27FC236}">
                <a16:creationId xmlns:a16="http://schemas.microsoft.com/office/drawing/2014/main" id="{A9F955CE-20DD-EE69-C25E-DF9C8C8DB587}"/>
              </a:ext>
            </a:extLst>
          </p:cNvPr>
          <p:cNvSpPr/>
          <p:nvPr/>
        </p:nvSpPr>
        <p:spPr>
          <a:xfrm>
            <a:off x="3722552" y="2938748"/>
            <a:ext cx="336145" cy="37279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 name="5-Point Star 225">
            <a:extLst>
              <a:ext uri="{FF2B5EF4-FFF2-40B4-BE49-F238E27FC236}">
                <a16:creationId xmlns:a16="http://schemas.microsoft.com/office/drawing/2014/main" id="{0396DB30-81CC-56A0-08EE-6F329DB6FE7E}"/>
              </a:ext>
            </a:extLst>
          </p:cNvPr>
          <p:cNvSpPr/>
          <p:nvPr/>
        </p:nvSpPr>
        <p:spPr>
          <a:xfrm>
            <a:off x="5455494" y="3556909"/>
            <a:ext cx="336145" cy="37279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TextBox 12">
            <a:extLst>
              <a:ext uri="{FF2B5EF4-FFF2-40B4-BE49-F238E27FC236}">
                <a16:creationId xmlns:a16="http://schemas.microsoft.com/office/drawing/2014/main" id="{10A7F2D9-FD8B-DA95-A4ED-9257A0AA1384}"/>
              </a:ext>
            </a:extLst>
          </p:cNvPr>
          <p:cNvSpPr txBox="1"/>
          <p:nvPr/>
        </p:nvSpPr>
        <p:spPr>
          <a:xfrm>
            <a:off x="7359877" y="224971"/>
            <a:ext cx="1297172" cy="246221"/>
          </a:xfrm>
          <a:prstGeom prst="rect">
            <a:avLst/>
          </a:prstGeom>
          <a:noFill/>
        </p:spPr>
        <p:txBody>
          <a:bodyPr wrap="square" rtlCol="0">
            <a:spAutoFit/>
          </a:bodyPr>
          <a:lstStyle/>
          <a:p>
            <a:r>
              <a:rPr lang="en-US" sz="1000"/>
              <a:t>YL</a:t>
            </a:r>
          </a:p>
        </p:txBody>
      </p:sp>
      <p:sp>
        <p:nvSpPr>
          <p:cNvPr id="14" name="TextBox 13">
            <a:extLst>
              <a:ext uri="{FF2B5EF4-FFF2-40B4-BE49-F238E27FC236}">
                <a16:creationId xmlns:a16="http://schemas.microsoft.com/office/drawing/2014/main" id="{329EAD7C-E8EB-21EE-1CD6-DB7DFCBD2EBD}"/>
              </a:ext>
            </a:extLst>
          </p:cNvPr>
          <p:cNvSpPr txBox="1"/>
          <p:nvPr/>
        </p:nvSpPr>
        <p:spPr>
          <a:xfrm>
            <a:off x="7624618" y="414301"/>
            <a:ext cx="1297172" cy="246221"/>
          </a:xfrm>
          <a:prstGeom prst="rect">
            <a:avLst/>
          </a:prstGeom>
          <a:noFill/>
        </p:spPr>
        <p:txBody>
          <a:bodyPr wrap="square" rtlCol="0">
            <a:spAutoFit/>
          </a:bodyPr>
          <a:lstStyle/>
          <a:p>
            <a:r>
              <a:rPr lang="en-US" sz="1000"/>
              <a:t>624</a:t>
            </a:r>
          </a:p>
        </p:txBody>
      </p:sp>
      <p:sp>
        <p:nvSpPr>
          <p:cNvPr id="15" name="TextBox 14">
            <a:extLst>
              <a:ext uri="{FF2B5EF4-FFF2-40B4-BE49-F238E27FC236}">
                <a16:creationId xmlns:a16="http://schemas.microsoft.com/office/drawing/2014/main" id="{FDF27D21-3802-346A-5025-43D1FDD3D312}"/>
              </a:ext>
            </a:extLst>
          </p:cNvPr>
          <p:cNvSpPr txBox="1"/>
          <p:nvPr/>
        </p:nvSpPr>
        <p:spPr>
          <a:xfrm>
            <a:off x="2393743" y="6128903"/>
            <a:ext cx="1410144" cy="553998"/>
          </a:xfrm>
          <a:prstGeom prst="rect">
            <a:avLst/>
          </a:prstGeom>
          <a:noFill/>
        </p:spPr>
        <p:txBody>
          <a:bodyPr wrap="square" rtlCol="0">
            <a:spAutoFit/>
          </a:bodyPr>
          <a:lstStyle/>
          <a:p>
            <a:r>
              <a:rPr lang="en-US" sz="1000"/>
              <a:t>Many days in ICU, more treatments and life support</a:t>
            </a:r>
          </a:p>
        </p:txBody>
      </p:sp>
      <p:cxnSp>
        <p:nvCxnSpPr>
          <p:cNvPr id="17" name="Straight Arrow Connector 16">
            <a:extLst>
              <a:ext uri="{FF2B5EF4-FFF2-40B4-BE49-F238E27FC236}">
                <a16:creationId xmlns:a16="http://schemas.microsoft.com/office/drawing/2014/main" id="{CE8E8499-3A3E-079F-4A69-8E0F8205C2AA}"/>
              </a:ext>
            </a:extLst>
          </p:cNvPr>
          <p:cNvCxnSpPr/>
          <p:nvPr/>
        </p:nvCxnSpPr>
        <p:spPr>
          <a:xfrm>
            <a:off x="3644526" y="6438862"/>
            <a:ext cx="1301175" cy="54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886C53D5-75E3-6B7B-F4E1-B11DD1BBF6FF}"/>
              </a:ext>
            </a:extLst>
          </p:cNvPr>
          <p:cNvCxnSpPr/>
          <p:nvPr/>
        </p:nvCxnSpPr>
        <p:spPr>
          <a:xfrm>
            <a:off x="5319346" y="6438862"/>
            <a:ext cx="1389097" cy="109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A18BFAC3-B153-3891-FB02-246BEB408459}"/>
              </a:ext>
            </a:extLst>
          </p:cNvPr>
          <p:cNvSpPr txBox="1"/>
          <p:nvPr/>
        </p:nvSpPr>
        <p:spPr>
          <a:xfrm>
            <a:off x="2675576" y="783528"/>
            <a:ext cx="504634"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5/19</a:t>
            </a:r>
          </a:p>
          <a:p>
            <a:endParaRPr lang="en-US" dirty="0"/>
          </a:p>
        </p:txBody>
      </p:sp>
    </p:spTree>
    <p:extLst>
      <p:ext uri="{BB962C8B-B14F-4D97-AF65-F5344CB8AC3E}">
        <p14:creationId xmlns:p14="http://schemas.microsoft.com/office/powerpoint/2010/main" val="453390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21590" y="251847"/>
            <a:ext cx="8500820" cy="635430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425844" y="337087"/>
            <a:ext cx="6292311" cy="461665"/>
          </a:xfrm>
          <a:prstGeom prst="rect">
            <a:avLst/>
          </a:prstGeom>
          <a:noFill/>
        </p:spPr>
        <p:txBody>
          <a:bodyPr wrap="square" rtlCol="0">
            <a:spAutoFit/>
          </a:bodyPr>
          <a:lstStyle/>
          <a:p>
            <a:pPr algn="ctr"/>
            <a:r>
              <a:rPr lang="en-US" sz="2400" b="1" i="1">
                <a:latin typeface="Candara" panose="020E0502030303020204" pitchFamily="34" charset="0"/>
              </a:rPr>
              <a:t>What does ____</a:t>
            </a:r>
            <a:r>
              <a:rPr lang="en-US" sz="2400" b="1" i="1" u="sng" err="1">
                <a:latin typeface="Candara" panose="020E0502030303020204" pitchFamily="34" charset="0"/>
              </a:rPr>
              <a:t>Yara</a:t>
            </a:r>
            <a:r>
              <a:rPr lang="en-US" sz="2400" b="1" i="1">
                <a:latin typeface="Candara" panose="020E0502030303020204" pitchFamily="34" charset="0"/>
              </a:rPr>
              <a:t>_____________enjoy?</a:t>
            </a:r>
            <a:endParaRPr lang="en-US" b="1" i="1">
              <a:latin typeface="Candara" panose="020E0502030303020204" pitchFamily="34" charset="0"/>
            </a:endParaRPr>
          </a:p>
        </p:txBody>
      </p:sp>
      <p:sp>
        <p:nvSpPr>
          <p:cNvPr id="4" name="TextBox 3"/>
          <p:cNvSpPr txBox="1"/>
          <p:nvPr/>
        </p:nvSpPr>
        <p:spPr>
          <a:xfrm>
            <a:off x="1004047" y="1210235"/>
            <a:ext cx="7126941" cy="4832092"/>
          </a:xfrm>
          <a:prstGeom prst="rect">
            <a:avLst/>
          </a:prstGeom>
          <a:noFill/>
        </p:spPr>
        <p:txBody>
          <a:bodyPr wrap="square" rtlCol="0">
            <a:spAutoFit/>
          </a:bodyPr>
          <a:lstStyle/>
          <a:p>
            <a:pPr marL="285750" indent="-285750">
              <a:buFontTx/>
              <a:buChar char="-"/>
            </a:pPr>
            <a:r>
              <a:rPr lang="en-US" sz="2800">
                <a:latin typeface="Architects Daughter" pitchFamily="2" charset="0"/>
              </a:rPr>
              <a:t>Gardening</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Going on long walks</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Reading</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Baking</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Spending time with grandkids</a:t>
            </a:r>
          </a:p>
          <a:p>
            <a:pPr marL="285750" indent="-285750">
              <a:buFontTx/>
              <a:buChar char="-"/>
            </a:pPr>
            <a:endParaRPr lang="en-US" sz="2800">
              <a:latin typeface="Architects Daughter" pitchFamily="2" charset="0"/>
            </a:endParaRPr>
          </a:p>
          <a:p>
            <a:pPr marL="285750" indent="-285750">
              <a:buFontTx/>
              <a:buChar char="-"/>
            </a:pPr>
            <a:r>
              <a:rPr lang="en-US" sz="2800">
                <a:latin typeface="Architects Daughter" pitchFamily="2" charset="0"/>
              </a:rPr>
              <a:t>Fishing</a:t>
            </a:r>
          </a:p>
        </p:txBody>
      </p:sp>
    </p:spTree>
    <p:extLst>
      <p:ext uri="{BB962C8B-B14F-4D97-AF65-F5344CB8AC3E}">
        <p14:creationId xmlns:p14="http://schemas.microsoft.com/office/powerpoint/2010/main" val="3783744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48C5B-468C-D02E-9ED7-87431BB17432}"/>
              </a:ext>
            </a:extLst>
          </p:cNvPr>
          <p:cNvSpPr>
            <a:spLocks noGrp="1"/>
          </p:cNvSpPr>
          <p:nvPr>
            <p:ph type="title"/>
          </p:nvPr>
        </p:nvSpPr>
        <p:spPr/>
        <p:txBody>
          <a:bodyPr/>
          <a:lstStyle/>
          <a:p>
            <a:r>
              <a:rPr lang="en-US" b="1" dirty="0">
                <a:latin typeface="Candara"/>
                <a:cs typeface="Calibri Light" panose="020F0302020204030204"/>
              </a:rPr>
              <a:t>Outlook</a:t>
            </a:r>
          </a:p>
        </p:txBody>
      </p:sp>
      <p:sp>
        <p:nvSpPr>
          <p:cNvPr id="3" name="Content Placeholder 2">
            <a:extLst>
              <a:ext uri="{FF2B5EF4-FFF2-40B4-BE49-F238E27FC236}">
                <a16:creationId xmlns:a16="http://schemas.microsoft.com/office/drawing/2014/main" id="{F91C1982-A482-9286-EAFA-CCBF8CA7E2D5}"/>
              </a:ext>
            </a:extLst>
          </p:cNvPr>
          <p:cNvSpPr>
            <a:spLocks noGrp="1"/>
          </p:cNvSpPr>
          <p:nvPr>
            <p:ph idx="1"/>
          </p:nvPr>
        </p:nvSpPr>
        <p:spPr/>
        <p:txBody>
          <a:bodyPr vert="horz" lIns="91440" tIns="45720" rIns="91440" bIns="45720" rtlCol="0" anchor="t">
            <a:normAutofit/>
          </a:bodyPr>
          <a:lstStyle/>
          <a:p>
            <a:r>
              <a:rPr lang="en-US" dirty="0">
                <a:latin typeface="Candara"/>
                <a:cs typeface="Calibri"/>
              </a:rPr>
              <a:t>On rounds after the Resident or APP completes the systems-based presentation, outlook is presented by Attending or Fellow </a:t>
            </a:r>
            <a:endParaRPr lang="en-US" dirty="0">
              <a:latin typeface="Candara"/>
            </a:endParaRPr>
          </a:p>
          <a:p>
            <a:r>
              <a:rPr lang="en-US" b="1" dirty="0">
                <a:latin typeface="Candara"/>
                <a:ea typeface="+mn-lt"/>
                <a:cs typeface="+mn-lt"/>
              </a:rPr>
              <a:t>Outlook = Best Case Scenario </a:t>
            </a:r>
          </a:p>
          <a:p>
            <a:r>
              <a:rPr lang="en-US" dirty="0">
                <a:latin typeface="Candara"/>
                <a:ea typeface="+mn-lt"/>
                <a:cs typeface="+mn-lt"/>
              </a:rPr>
              <a:t>Ask yourself: “Based on my experience, what is the best case scenario if everything goes as well as we can hope for this patient?”</a:t>
            </a:r>
          </a:p>
        </p:txBody>
      </p:sp>
    </p:spTree>
    <p:extLst>
      <p:ext uri="{BB962C8B-B14F-4D97-AF65-F5344CB8AC3E}">
        <p14:creationId xmlns:p14="http://schemas.microsoft.com/office/powerpoint/2010/main" val="4265422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a:latin typeface="Candara" panose="020E0502030303020204" pitchFamily="34" charset="0"/>
              </a:rPr>
              <a:t>Translate the Information into a Story</a:t>
            </a:r>
          </a:p>
        </p:txBody>
      </p:sp>
      <p:sp>
        <p:nvSpPr>
          <p:cNvPr id="3" name="Content Placeholder 2"/>
          <p:cNvSpPr>
            <a:spLocks noGrp="1"/>
          </p:cNvSpPr>
          <p:nvPr>
            <p:ph idx="1"/>
          </p:nvPr>
        </p:nvSpPr>
        <p:spPr>
          <a:xfrm>
            <a:off x="350873" y="1446028"/>
            <a:ext cx="8474149" cy="5178056"/>
          </a:xfrm>
        </p:spPr>
        <p:txBody>
          <a:bodyPr vert="horz" lIns="91440" tIns="45720" rIns="91440" bIns="45720" rtlCol="0" anchor="t">
            <a:normAutofit/>
          </a:bodyPr>
          <a:lstStyle/>
          <a:p>
            <a:pPr marL="0" indent="0">
              <a:buNone/>
            </a:pPr>
            <a:r>
              <a:rPr lang="en-US" dirty="0">
                <a:latin typeface="Candara" panose="020E0502030303020204" pitchFamily="34" charset="0"/>
              </a:rPr>
              <a:t>Tell a story about what we are hoping for with a beginning, middle and end</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Cover the anticipated amount of time in ICU, hospital, post-acute care </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Include information about additional treatments – </a:t>
            </a:r>
            <a:r>
              <a:rPr lang="en-US" dirty="0" err="1">
                <a:latin typeface="Candara" panose="020E0502030303020204" pitchFamily="34" charset="0"/>
              </a:rPr>
              <a:t>eg</a:t>
            </a:r>
            <a:r>
              <a:rPr lang="en-US" dirty="0">
                <a:latin typeface="Candara" panose="020E0502030303020204" pitchFamily="34" charset="0"/>
              </a:rPr>
              <a:t> ventilator, surgery, physical therapy</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Add details about where the patient would live after recovery (6-12 months from now)</a:t>
            </a:r>
          </a:p>
          <a:p>
            <a:pPr marL="0" indent="0">
              <a:buNone/>
            </a:pPr>
            <a:endParaRPr lang="en-US" sz="800" dirty="0">
              <a:latin typeface="Candara" panose="020E0502030303020204" pitchFamily="34" charset="0"/>
            </a:endParaRPr>
          </a:p>
          <a:p>
            <a:pPr marL="0" indent="0">
              <a:buNone/>
            </a:pPr>
            <a:r>
              <a:rPr lang="en-US" dirty="0">
                <a:latin typeface="Candara" panose="020E0502030303020204" pitchFamily="34" charset="0"/>
              </a:rPr>
              <a:t>Describe functional status “after recovery”</a:t>
            </a:r>
          </a:p>
        </p:txBody>
      </p:sp>
    </p:spTree>
    <p:extLst>
      <p:ext uri="{BB962C8B-B14F-4D97-AF65-F5344CB8AC3E}">
        <p14:creationId xmlns:p14="http://schemas.microsoft.com/office/powerpoint/2010/main" val="3906917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A white sheet with blue lines&#10;&#10;Description automatically generated">
            <a:extLst>
              <a:ext uri="{FF2B5EF4-FFF2-40B4-BE49-F238E27FC236}">
                <a16:creationId xmlns:a16="http://schemas.microsoft.com/office/drawing/2014/main" id="{81BD474F-6338-DD0C-FD7F-E840ECEAF8A6}"/>
              </a:ext>
            </a:extLst>
          </p:cNvPr>
          <p:cNvPicPr>
            <a:picLocks noChangeAspect="1"/>
          </p:cNvPicPr>
          <p:nvPr/>
        </p:nvPicPr>
        <p:blipFill>
          <a:blip r:embed="rId3"/>
          <a:stretch>
            <a:fillRect/>
          </a:stretch>
        </p:blipFill>
        <p:spPr>
          <a:xfrm>
            <a:off x="73637" y="155124"/>
            <a:ext cx="9024203" cy="6569732"/>
          </a:xfrm>
          <a:prstGeom prst="rect">
            <a:avLst/>
          </a:prstGeom>
        </p:spPr>
      </p:pic>
      <p:sp>
        <p:nvSpPr>
          <p:cNvPr id="2" name="TextBox 1">
            <a:extLst>
              <a:ext uri="{FF2B5EF4-FFF2-40B4-BE49-F238E27FC236}">
                <a16:creationId xmlns:a16="http://schemas.microsoft.com/office/drawing/2014/main" id="{FBBB683A-7DE6-A203-CAC0-5C058A4420F4}"/>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3" name="TextBox 2">
            <a:extLst>
              <a:ext uri="{FF2B5EF4-FFF2-40B4-BE49-F238E27FC236}">
                <a16:creationId xmlns:a16="http://schemas.microsoft.com/office/drawing/2014/main" id="{8A756AFA-DBCE-359F-E122-B8D1D270093D}"/>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6" name="TextBox 5">
            <a:extLst>
              <a:ext uri="{FF2B5EF4-FFF2-40B4-BE49-F238E27FC236}">
                <a16:creationId xmlns:a16="http://schemas.microsoft.com/office/drawing/2014/main" id="{46CF1BE2-45D2-BA74-9E96-0AAADE3AE313}"/>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6" name="Up Arrow 15">
            <a:extLst>
              <a:ext uri="{FF2B5EF4-FFF2-40B4-BE49-F238E27FC236}">
                <a16:creationId xmlns:a16="http://schemas.microsoft.com/office/drawing/2014/main" id="{8114719E-F3FB-73D7-06AE-E54B4C6168F1}"/>
              </a:ext>
            </a:extLst>
          </p:cNvPr>
          <p:cNvSpPr/>
          <p:nvPr/>
        </p:nvSpPr>
        <p:spPr>
          <a:xfrm>
            <a:off x="1112183" y="1172829"/>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E351F709-46CB-CBFB-6970-1230E19541B5}"/>
              </a:ext>
            </a:extLst>
          </p:cNvPr>
          <p:cNvSpPr/>
          <p:nvPr/>
        </p:nvSpPr>
        <p:spPr>
          <a:xfrm>
            <a:off x="7287184" y="104705"/>
            <a:ext cx="1457595" cy="497585"/>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12369669"/>
      </p:ext>
    </p:extLst>
  </p:cSld>
  <p:clrMapOvr>
    <a:masterClrMapping/>
  </p:clrMapOvr>
  <mc:AlternateContent xmlns:mc="http://schemas.openxmlformats.org/markup-compatibility/2006" xmlns:p14="http://schemas.microsoft.com/office/powerpoint/2010/main">
    <mc:Choice Requires="p14">
      <p:transition p14:dur="0" advTm="91744"/>
    </mc:Choice>
    <mc:Fallback xmlns="">
      <p:transition advTm="917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sheet with blue lines&#10;&#10;Description automatically generated">
            <a:extLst>
              <a:ext uri="{FF2B5EF4-FFF2-40B4-BE49-F238E27FC236}">
                <a16:creationId xmlns:a16="http://schemas.microsoft.com/office/drawing/2014/main" id="{E3D2138F-81B9-4147-05A5-77512EFABD01}"/>
              </a:ext>
            </a:extLst>
          </p:cNvPr>
          <p:cNvPicPr>
            <a:picLocks noChangeAspect="1"/>
          </p:cNvPicPr>
          <p:nvPr/>
        </p:nvPicPr>
        <p:blipFill>
          <a:blip r:embed="rId2"/>
          <a:stretch>
            <a:fillRect/>
          </a:stretch>
        </p:blipFill>
        <p:spPr>
          <a:xfrm>
            <a:off x="73637" y="155124"/>
            <a:ext cx="9024203" cy="6569732"/>
          </a:xfrm>
          <a:prstGeom prst="rect">
            <a:avLst/>
          </a:prstGeom>
        </p:spPr>
      </p:pic>
      <p:sp>
        <p:nvSpPr>
          <p:cNvPr id="7" name="TextBox 6">
            <a:extLst>
              <a:ext uri="{FF2B5EF4-FFF2-40B4-BE49-F238E27FC236}">
                <a16:creationId xmlns:a16="http://schemas.microsoft.com/office/drawing/2014/main" id="{2C28DBCC-B592-3824-7215-B9406F817A05}"/>
              </a:ext>
            </a:extLst>
          </p:cNvPr>
          <p:cNvSpPr txBox="1"/>
          <p:nvPr/>
        </p:nvSpPr>
        <p:spPr>
          <a:xfrm>
            <a:off x="7709472" y="104705"/>
            <a:ext cx="357790" cy="307777"/>
          </a:xfrm>
          <a:prstGeom prst="rect">
            <a:avLst/>
          </a:prstGeom>
          <a:noFill/>
        </p:spPr>
        <p:txBody>
          <a:bodyPr wrap="none" lIns="91440" tIns="45720" rIns="91440" bIns="45720" rtlCol="0" anchor="t">
            <a:spAutoFit/>
          </a:bodyPr>
          <a:lstStyle/>
          <a:p>
            <a:r>
              <a:rPr lang="en-US" sz="1400"/>
              <a:t>LR</a:t>
            </a:r>
          </a:p>
        </p:txBody>
      </p:sp>
      <p:sp>
        <p:nvSpPr>
          <p:cNvPr id="9" name="TextBox 8">
            <a:extLst>
              <a:ext uri="{FF2B5EF4-FFF2-40B4-BE49-F238E27FC236}">
                <a16:creationId xmlns:a16="http://schemas.microsoft.com/office/drawing/2014/main" id="{1A75D2B9-0EBC-688F-69B8-BC807003868A}"/>
              </a:ext>
            </a:extLst>
          </p:cNvPr>
          <p:cNvSpPr txBox="1"/>
          <p:nvPr/>
        </p:nvSpPr>
        <p:spPr>
          <a:xfrm>
            <a:off x="8200458" y="286439"/>
            <a:ext cx="458780" cy="307777"/>
          </a:xfrm>
          <a:prstGeom prst="rect">
            <a:avLst/>
          </a:prstGeom>
          <a:noFill/>
        </p:spPr>
        <p:txBody>
          <a:bodyPr wrap="none" rtlCol="0">
            <a:spAutoFit/>
          </a:bodyPr>
          <a:lstStyle/>
          <a:p>
            <a:r>
              <a:rPr lang="en-US" sz="1400"/>
              <a:t>321</a:t>
            </a:r>
          </a:p>
        </p:txBody>
      </p:sp>
      <p:sp>
        <p:nvSpPr>
          <p:cNvPr id="11" name="TextBox 10">
            <a:extLst>
              <a:ext uri="{FF2B5EF4-FFF2-40B4-BE49-F238E27FC236}">
                <a16:creationId xmlns:a16="http://schemas.microsoft.com/office/drawing/2014/main" id="{A83E28E1-FBBF-6E86-F517-7608B87D331F}"/>
              </a:ext>
            </a:extLst>
          </p:cNvPr>
          <p:cNvSpPr txBox="1"/>
          <p:nvPr/>
        </p:nvSpPr>
        <p:spPr>
          <a:xfrm>
            <a:off x="926985" y="657955"/>
            <a:ext cx="1258678" cy="307777"/>
          </a:xfrm>
          <a:prstGeom prst="rect">
            <a:avLst/>
          </a:prstGeom>
          <a:noFill/>
        </p:spPr>
        <p:txBody>
          <a:bodyPr wrap="none" lIns="91440" tIns="45720" rIns="91440" bIns="45720" rtlCol="0" anchor="t">
            <a:spAutoFit/>
          </a:bodyPr>
          <a:lstStyle/>
          <a:p>
            <a:r>
              <a:rPr lang="en-US" sz="1400"/>
              <a:t>6/4, admission</a:t>
            </a:r>
          </a:p>
        </p:txBody>
      </p:sp>
      <p:sp>
        <p:nvSpPr>
          <p:cNvPr id="13" name="Up Arrow 15">
            <a:extLst>
              <a:ext uri="{FF2B5EF4-FFF2-40B4-BE49-F238E27FC236}">
                <a16:creationId xmlns:a16="http://schemas.microsoft.com/office/drawing/2014/main" id="{06FF9C1A-5B5D-9F20-4689-65545CAADAF2}"/>
              </a:ext>
            </a:extLst>
          </p:cNvPr>
          <p:cNvSpPr/>
          <p:nvPr/>
        </p:nvSpPr>
        <p:spPr>
          <a:xfrm>
            <a:off x="2795771" y="1199270"/>
            <a:ext cx="533737" cy="709321"/>
          </a:xfrm>
          <a:prstGeom prst="up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8C3375F-CFEC-C110-F2A9-CD20AB22977A}"/>
              </a:ext>
            </a:extLst>
          </p:cNvPr>
          <p:cNvSpPr txBox="1"/>
          <p:nvPr/>
        </p:nvSpPr>
        <p:spPr>
          <a:xfrm>
            <a:off x="2614498" y="598460"/>
            <a:ext cx="436338" cy="307777"/>
          </a:xfrm>
          <a:prstGeom prst="rect">
            <a:avLst/>
          </a:prstGeom>
          <a:noFill/>
        </p:spPr>
        <p:txBody>
          <a:bodyPr wrap="none" rtlCol="0">
            <a:spAutoFit/>
          </a:bodyPr>
          <a:lstStyle/>
          <a:p>
            <a:r>
              <a:rPr lang="en-US" sz="1400" dirty="0"/>
              <a:t>6/5</a:t>
            </a:r>
          </a:p>
        </p:txBody>
      </p:sp>
      <p:sp>
        <p:nvSpPr>
          <p:cNvPr id="17" name="TextBox 16">
            <a:extLst>
              <a:ext uri="{FF2B5EF4-FFF2-40B4-BE49-F238E27FC236}">
                <a16:creationId xmlns:a16="http://schemas.microsoft.com/office/drawing/2014/main" id="{FDECB1AE-0A8E-0DE6-E432-164F831B07A1}"/>
              </a:ext>
            </a:extLst>
          </p:cNvPr>
          <p:cNvSpPr txBox="1"/>
          <p:nvPr/>
        </p:nvSpPr>
        <p:spPr>
          <a:xfrm>
            <a:off x="2632494" y="774797"/>
            <a:ext cx="1291129" cy="430887"/>
          </a:xfrm>
          <a:prstGeom prst="rect">
            <a:avLst/>
          </a:prstGeom>
          <a:noFill/>
        </p:spPr>
        <p:txBody>
          <a:bodyPr wrap="square" rtlCol="0">
            <a:spAutoFit/>
          </a:bodyPr>
          <a:lstStyle/>
          <a:p>
            <a:r>
              <a:rPr lang="en-US" sz="1100" dirty="0"/>
              <a:t>Brain bleed, intubated</a:t>
            </a:r>
          </a:p>
        </p:txBody>
      </p:sp>
    </p:spTree>
    <p:extLst>
      <p:ext uri="{BB962C8B-B14F-4D97-AF65-F5344CB8AC3E}">
        <p14:creationId xmlns:p14="http://schemas.microsoft.com/office/powerpoint/2010/main" val="27923730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ags/tag2.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ags/tag3.xml><?xml version="1.0" encoding="utf-8"?>
<p:tagLst xmlns:a="http://schemas.openxmlformats.org/drawingml/2006/main" xmlns:r="http://schemas.openxmlformats.org/officeDocument/2006/relationships" xmlns:p="http://schemas.openxmlformats.org/presentationml/2006/main">
  <p:tag name="TIMING" val="|8.7|5.3|3.1|2.1|6.5|5.4|2.3|3.8|13.8|2.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359</TotalTime>
  <Words>3162</Words>
  <Application>Microsoft Office PowerPoint</Application>
  <PresentationFormat>On-screen Show (4:3)</PresentationFormat>
  <Paragraphs>392</Paragraphs>
  <Slides>31</Slides>
  <Notes>7</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Office Theme</vt:lpstr>
      <vt:lpstr>How to use the  Best Case/Worst Case  Communication Tool in the ICU</vt:lpstr>
      <vt:lpstr>BCWC-ICU</vt:lpstr>
      <vt:lpstr>PowerPoint Presentation</vt:lpstr>
      <vt:lpstr>PowerPoint Presentation</vt:lpstr>
      <vt:lpstr>PowerPoint Presentation</vt:lpstr>
      <vt:lpstr>Outlook</vt:lpstr>
      <vt:lpstr>Translate the Information into a Story</vt:lpstr>
      <vt:lpstr>PowerPoint Presentation</vt:lpstr>
      <vt:lpstr>PowerPoint Presentation</vt:lpstr>
      <vt:lpstr>PowerPoint Presentation</vt:lpstr>
      <vt:lpstr>PowerPoint Presentation</vt:lpstr>
      <vt:lpstr>On Rounds– Each Subsequent Day</vt:lpstr>
      <vt:lpstr>Laurel Rodgers: Rounding Day 1</vt:lpstr>
      <vt:lpstr>PowerPoint Presentation</vt:lpstr>
      <vt:lpstr>Laurel Rodgers: Rounding Day 2</vt:lpstr>
      <vt:lpstr>PowerPoint Presentation</vt:lpstr>
      <vt:lpstr>Case </vt:lpstr>
      <vt:lpstr>Evaluation  Checklist</vt:lpstr>
      <vt:lpstr>Case #2, Rounding Day 1</vt:lpstr>
      <vt:lpstr>Case #2, Rounding Day 1, systems-based presentation</vt:lpstr>
      <vt:lpstr>Case #2, Rounding Day 1: Complete the Graphic Aid</vt:lpstr>
      <vt:lpstr>Case #2, Rounding Day 2</vt:lpstr>
      <vt:lpstr>Case #2, Rounding Day 2, systems-based presentation</vt:lpstr>
      <vt:lpstr>Case #2, Day 2: Complete the Graphic Aid</vt:lpstr>
      <vt:lpstr>Tips for using graphic aid with family</vt:lpstr>
      <vt:lpstr>Talking with the family – </vt:lpstr>
      <vt:lpstr>Leave the graphic aid with nurse/family</vt:lpstr>
      <vt:lpstr>Case #2: Update Mr. Flaherty’s family member</vt:lpstr>
      <vt:lpstr>PowerPoint Presentation</vt:lpstr>
      <vt:lpstr>PowerPoint Presentation</vt:lpstr>
      <vt:lpstr>PowerPoint Presentation</vt:lpstr>
    </vt:vector>
  </TitlesOfParts>
  <Company>University of Wisconsin - Madison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Taylor</dc:creator>
  <cp:lastModifiedBy>Amy Zelenski</cp:lastModifiedBy>
  <cp:revision>141</cp:revision>
  <cp:lastPrinted>2016-03-28T22:37:14Z</cp:lastPrinted>
  <dcterms:created xsi:type="dcterms:W3CDTF">2016-03-18T20:25:53Z</dcterms:created>
  <dcterms:modified xsi:type="dcterms:W3CDTF">2023-11-28T18:13:35Z</dcterms:modified>
</cp:coreProperties>
</file>