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5" r:id="rId2"/>
    <p:sldId id="29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IE HAUG" initials="KH" lastIdx="5" clrIdx="0">
    <p:extLst>
      <p:ext uri="{19B8F6BF-5375-455C-9EA6-DF929625EA0E}">
        <p15:presenceInfo xmlns:p15="http://schemas.microsoft.com/office/powerpoint/2012/main" userId="S::khaug2@wisc.edu::ad3ebdc0-a3ca-4f26-9a92-ad3621de885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92D64-15FE-4982-8770-42BA7DF92861}" v="11" dt="2023-09-18T22:49:55.185"/>
    <p1510:client id="{177B53C6-E520-45A7-B7B4-3E3E66EC22A3}" v="21" dt="2023-10-12T15:47:06.529"/>
    <p1510:client id="{2E2CDE2F-99E3-41E5-8FB9-764FDE7BC1CF}" v="9" dt="2023-10-11T18:14:10.937"/>
    <p1510:client id="{7A7A1775-DBF6-4F12-9C8B-1EBAA4886E64}" v="91" dt="2023-10-17T14:36:11.888"/>
    <p1510:client id="{919039AA-709C-43B5-96A8-118CE9C9974E}" v="2" dt="2023-08-18T17:19:48.697"/>
    <p1510:client id="{AFDCED1E-9D23-4AE9-BCF2-381AE7DFF87E}" v="9" dt="2023-11-06T20:31:49.7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41"/>
    <p:restoredTop sz="96405"/>
  </p:normalViewPr>
  <p:slideViewPr>
    <p:cSldViewPr snapToGrid="0">
      <p:cViewPr varScale="1">
        <p:scale>
          <a:sx n="156" d="100"/>
          <a:sy n="156" d="100"/>
        </p:scale>
        <p:origin x="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ie Fritz" clId="Web-{919039AA-709C-43B5-96A8-118CE9C9974E}"/>
    <pc:docChg chg="modSld">
      <pc:chgData name="Melanie Fritz" userId="" providerId="" clId="Web-{919039AA-709C-43B5-96A8-118CE9C9974E}" dt="2023-08-18T17:19:48.697" v="1" actId="1076"/>
      <pc:docMkLst>
        <pc:docMk/>
      </pc:docMkLst>
      <pc:sldChg chg="modSp">
        <pc:chgData name="Melanie Fritz" userId="" providerId="" clId="Web-{919039AA-709C-43B5-96A8-118CE9C9974E}" dt="2023-08-18T17:19:48.697" v="1" actId="1076"/>
        <pc:sldMkLst>
          <pc:docMk/>
          <pc:sldMk cId="1085257639" sldId="294"/>
        </pc:sldMkLst>
        <pc:spChg chg="mod">
          <ac:chgData name="Melanie Fritz" userId="" providerId="" clId="Web-{919039AA-709C-43B5-96A8-118CE9C9974E}" dt="2023-08-18T17:19:48.697" v="1" actId="1076"/>
          <ac:spMkLst>
            <pc:docMk/>
            <pc:sldMk cId="1085257639" sldId="294"/>
            <ac:spMk id="3" creationId="{00000000-0000-0000-0000-000000000000}"/>
          </ac:spMkLst>
        </pc:spChg>
      </pc:sldChg>
    </pc:docChg>
  </pc:docChgLst>
  <pc:docChgLst>
    <pc:chgData name="Melanie Fritz" clId="Web-{7A7A1775-DBF6-4F12-9C8B-1EBAA4886E64}"/>
    <pc:docChg chg="addSld delSld modSld">
      <pc:chgData name="Melanie Fritz" userId="" providerId="" clId="Web-{7A7A1775-DBF6-4F12-9C8B-1EBAA4886E64}" dt="2023-10-17T14:36:11.888" v="70"/>
      <pc:docMkLst>
        <pc:docMk/>
      </pc:docMkLst>
      <pc:sldChg chg="addSp delSp del">
        <pc:chgData name="Melanie Fritz" userId="" providerId="" clId="Web-{7A7A1775-DBF6-4F12-9C8B-1EBAA4886E64}" dt="2023-10-17T14:36:11.888" v="70"/>
        <pc:sldMkLst>
          <pc:docMk/>
          <pc:sldMk cId="1085257639" sldId="294"/>
        </pc:sldMkLst>
        <pc:spChg chg="add del">
          <ac:chgData name="Melanie Fritz" userId="" providerId="" clId="Web-{7A7A1775-DBF6-4F12-9C8B-1EBAA4886E64}" dt="2023-10-17T14:33:13.851" v="39"/>
          <ac:spMkLst>
            <pc:docMk/>
            <pc:sldMk cId="1085257639" sldId="294"/>
            <ac:spMk id="3" creationId="{E3695053-858E-CD76-EC10-473ECEE3A1E8}"/>
          </ac:spMkLst>
        </pc:spChg>
      </pc:sldChg>
      <pc:sldChg chg="addSp delSp modSp new">
        <pc:chgData name="Melanie Fritz" userId="" providerId="" clId="Web-{7A7A1775-DBF6-4F12-9C8B-1EBAA4886E64}" dt="2023-10-17T14:35:54.762" v="69" actId="1076"/>
        <pc:sldMkLst>
          <pc:docMk/>
          <pc:sldMk cId="1962994412" sldId="295"/>
        </pc:sldMkLst>
        <pc:spChg chg="del">
          <ac:chgData name="Melanie Fritz" userId="" providerId="" clId="Web-{7A7A1775-DBF6-4F12-9C8B-1EBAA4886E64}" dt="2023-10-17T14:31:40.880" v="1"/>
          <ac:spMkLst>
            <pc:docMk/>
            <pc:sldMk cId="1962994412" sldId="295"/>
            <ac:spMk id="2" creationId="{F4431A85-F36A-722C-D47E-1437FE315C9D}"/>
          </ac:spMkLst>
        </pc:spChg>
        <pc:spChg chg="del">
          <ac:chgData name="Melanie Fritz" userId="" providerId="" clId="Web-{7A7A1775-DBF6-4F12-9C8B-1EBAA4886E64}" dt="2023-10-17T14:31:41.630" v="2"/>
          <ac:spMkLst>
            <pc:docMk/>
            <pc:sldMk cId="1962994412" sldId="295"/>
            <ac:spMk id="3" creationId="{AE2F6FD2-6D2D-406D-F745-977D50C83311}"/>
          </ac:spMkLst>
        </pc:spChg>
        <pc:spChg chg="add mod">
          <ac:chgData name="Melanie Fritz" userId="" providerId="" clId="Web-{7A7A1775-DBF6-4F12-9C8B-1EBAA4886E64}" dt="2023-10-17T14:35:54.762" v="69" actId="1076"/>
          <ac:spMkLst>
            <pc:docMk/>
            <pc:sldMk cId="1962994412" sldId="295"/>
            <ac:spMk id="5" creationId="{D7347268-4080-AD31-DACF-353B80D5464C}"/>
          </ac:spMkLst>
        </pc:spChg>
        <pc:spChg chg="add mod">
          <ac:chgData name="Melanie Fritz" userId="" providerId="" clId="Web-{7A7A1775-DBF6-4F12-9C8B-1EBAA4886E64}" dt="2023-10-17T14:34:27.104" v="49" actId="1076"/>
          <ac:spMkLst>
            <pc:docMk/>
            <pc:sldMk cId="1962994412" sldId="295"/>
            <ac:spMk id="6" creationId="{D91556D5-F4F8-E268-725A-06CDE5BF6E15}"/>
          </ac:spMkLst>
        </pc:spChg>
        <pc:spChg chg="add mod">
          <ac:chgData name="Melanie Fritz" userId="" providerId="" clId="Web-{7A7A1775-DBF6-4F12-9C8B-1EBAA4886E64}" dt="2023-10-17T14:35:24.730" v="64"/>
          <ac:spMkLst>
            <pc:docMk/>
            <pc:sldMk cId="1962994412" sldId="295"/>
            <ac:spMk id="8" creationId="{B8D69E48-758F-0DE8-345B-8589BD52F306}"/>
          </ac:spMkLst>
        </pc:spChg>
        <pc:grpChg chg="add mod">
          <ac:chgData name="Melanie Fritz" userId="" providerId="" clId="Web-{7A7A1775-DBF6-4F12-9C8B-1EBAA4886E64}" dt="2023-10-17T14:34:50.135" v="55" actId="1076"/>
          <ac:grpSpMkLst>
            <pc:docMk/>
            <pc:sldMk cId="1962994412" sldId="295"/>
            <ac:grpSpMk id="7" creationId="{8FD25F64-D45A-92C2-C5D5-A463AE05454C}"/>
          </ac:grpSpMkLst>
        </pc:grpChg>
        <pc:cxnChg chg="add mod">
          <ac:chgData name="Melanie Fritz" userId="" providerId="" clId="Web-{7A7A1775-DBF6-4F12-9C8B-1EBAA4886E64}" dt="2023-10-17T14:34:36.276" v="52" actId="1076"/>
          <ac:cxnSpMkLst>
            <pc:docMk/>
            <pc:sldMk cId="1962994412" sldId="295"/>
            <ac:cxnSpMk id="4" creationId="{7885189A-F6B3-AB2D-EC85-954FC2A37EB6}"/>
          </ac:cxnSpMkLst>
        </pc:cxnChg>
      </pc:sldChg>
    </pc:docChg>
  </pc:docChgLst>
  <pc:docChgLst>
    <pc:chgData name="Amy Zelenski" clId="Web-{177B53C6-E520-45A7-B7B4-3E3E66EC22A3}"/>
    <pc:docChg chg="modSld">
      <pc:chgData name="Amy Zelenski" userId="" providerId="" clId="Web-{177B53C6-E520-45A7-B7B4-3E3E66EC22A3}" dt="2023-10-12T15:47:04.373" v="19" actId="20577"/>
      <pc:docMkLst>
        <pc:docMk/>
      </pc:docMkLst>
      <pc:sldChg chg="modSp">
        <pc:chgData name="Amy Zelenski" userId="" providerId="" clId="Web-{177B53C6-E520-45A7-B7B4-3E3E66EC22A3}" dt="2023-10-12T15:47:04.373" v="19" actId="20577"/>
        <pc:sldMkLst>
          <pc:docMk/>
          <pc:sldMk cId="2404100133" sldId="275"/>
        </pc:sldMkLst>
        <pc:spChg chg="mod">
          <ac:chgData name="Amy Zelenski" userId="" providerId="" clId="Web-{177B53C6-E520-45A7-B7B4-3E3E66EC22A3}" dt="2023-10-12T15:47:04.373" v="19" actId="20577"/>
          <ac:spMkLst>
            <pc:docMk/>
            <pc:sldMk cId="2404100133" sldId="275"/>
            <ac:spMk id="131" creationId="{00000000-0000-0000-0000-000000000000}"/>
          </ac:spMkLst>
        </pc:spChg>
      </pc:sldChg>
    </pc:docChg>
  </pc:docChgLst>
  <pc:docChgLst>
    <pc:chgData name="Melanie Fritz" clId="Web-{0AC92D64-15FE-4982-8770-42BA7DF92861}"/>
    <pc:docChg chg="modSld">
      <pc:chgData name="Melanie Fritz" userId="" providerId="" clId="Web-{0AC92D64-15FE-4982-8770-42BA7DF92861}" dt="2023-09-18T22:49:54.654" v="6" actId="20577"/>
      <pc:docMkLst>
        <pc:docMk/>
      </pc:docMkLst>
      <pc:sldChg chg="modSp">
        <pc:chgData name="Melanie Fritz" userId="" providerId="" clId="Web-{0AC92D64-15FE-4982-8770-42BA7DF92861}" dt="2023-09-18T22:49:54.654" v="6" actId="20577"/>
        <pc:sldMkLst>
          <pc:docMk/>
          <pc:sldMk cId="1085257639" sldId="294"/>
        </pc:sldMkLst>
        <pc:spChg chg="mod">
          <ac:chgData name="Melanie Fritz" userId="" providerId="" clId="Web-{0AC92D64-15FE-4982-8770-42BA7DF92861}" dt="2023-09-18T22:49:54.654" v="6" actId="20577"/>
          <ac:spMkLst>
            <pc:docMk/>
            <pc:sldMk cId="1085257639" sldId="294"/>
            <ac:spMk id="3" creationId="{00000000-0000-0000-0000-000000000000}"/>
          </ac:spMkLst>
        </pc:spChg>
      </pc:sldChg>
    </pc:docChg>
  </pc:docChgLst>
  <pc:docChgLst>
    <pc:chgData name="Amy Zelenski" clId="Web-{2E2CDE2F-99E3-41E5-8FB9-764FDE7BC1CF}"/>
    <pc:docChg chg="modSld">
      <pc:chgData name="Amy Zelenski" userId="" providerId="" clId="Web-{2E2CDE2F-99E3-41E5-8FB9-764FDE7BC1CF}" dt="2023-10-11T18:14:10.937" v="7" actId="14100"/>
      <pc:docMkLst>
        <pc:docMk/>
      </pc:docMkLst>
      <pc:sldChg chg="addSp delSp modSp">
        <pc:chgData name="Amy Zelenski" userId="" providerId="" clId="Web-{2E2CDE2F-99E3-41E5-8FB9-764FDE7BC1CF}" dt="2023-10-11T18:14:10.937" v="7" actId="14100"/>
        <pc:sldMkLst>
          <pc:docMk/>
          <pc:sldMk cId="1085257639" sldId="294"/>
        </pc:sldMkLst>
        <pc:spChg chg="del">
          <ac:chgData name="Amy Zelenski" userId="" providerId="" clId="Web-{2E2CDE2F-99E3-41E5-8FB9-764FDE7BC1CF}" dt="2023-10-11T18:13:47.624" v="4"/>
          <ac:spMkLst>
            <pc:docMk/>
            <pc:sldMk cId="1085257639" sldId="294"/>
            <ac:spMk id="2" creationId="{00000000-0000-0000-0000-000000000000}"/>
          </ac:spMkLst>
        </pc:spChg>
        <pc:spChg chg="del">
          <ac:chgData name="Amy Zelenski" userId="" providerId="" clId="Web-{2E2CDE2F-99E3-41E5-8FB9-764FDE7BC1CF}" dt="2023-10-11T18:13:44.890" v="3"/>
          <ac:spMkLst>
            <pc:docMk/>
            <pc:sldMk cId="1085257639" sldId="294"/>
            <ac:spMk id="3" creationId="{00000000-0000-0000-0000-000000000000}"/>
          </ac:spMkLst>
        </pc:spChg>
        <pc:spChg chg="add mod">
          <ac:chgData name="Amy Zelenski" userId="" providerId="" clId="Web-{2E2CDE2F-99E3-41E5-8FB9-764FDE7BC1CF}" dt="2023-10-11T18:13:38.999" v="2"/>
          <ac:spMkLst>
            <pc:docMk/>
            <pc:sldMk cId="1085257639" sldId="294"/>
            <ac:spMk id="5" creationId="{14B12115-2222-02D3-934B-76A86ABF7E05}"/>
          </ac:spMkLst>
        </pc:spChg>
        <pc:picChg chg="add mod">
          <ac:chgData name="Amy Zelenski" userId="" providerId="" clId="Web-{2E2CDE2F-99E3-41E5-8FB9-764FDE7BC1CF}" dt="2023-10-11T18:14:10.937" v="7" actId="14100"/>
          <ac:picMkLst>
            <pc:docMk/>
            <pc:sldMk cId="1085257639" sldId="294"/>
            <ac:picMk id="4" creationId="{3B9C0570-9979-2F9F-6547-52EF3749094F}"/>
          </ac:picMkLst>
        </pc:picChg>
      </pc:sldChg>
    </pc:docChg>
  </pc:docChgLst>
  <pc:docChgLst>
    <pc:chgData name="Amy Zelenski" clId="Web-{AFDCED1E-9D23-4AE9-BCF2-381AE7DFF87E}"/>
    <pc:docChg chg="modSld">
      <pc:chgData name="Amy Zelenski" userId="" providerId="" clId="Web-{AFDCED1E-9D23-4AE9-BCF2-381AE7DFF87E}" dt="2023-11-06T20:31:49.727" v="8"/>
      <pc:docMkLst>
        <pc:docMk/>
      </pc:docMkLst>
      <pc:sldChg chg="addSp delSp modSp">
        <pc:chgData name="Amy Zelenski" userId="" providerId="" clId="Web-{AFDCED1E-9D23-4AE9-BCF2-381AE7DFF87E}" dt="2023-11-06T20:31:49.727" v="8"/>
        <pc:sldMkLst>
          <pc:docMk/>
          <pc:sldMk cId="2404100133" sldId="275"/>
        </pc:sldMkLst>
        <pc:spChg chg="del">
          <ac:chgData name="Amy Zelenski" userId="" providerId="" clId="Web-{AFDCED1E-9D23-4AE9-BCF2-381AE7DFF87E}" dt="2023-11-06T20:29:52.072" v="2"/>
          <ac:spMkLst>
            <pc:docMk/>
            <pc:sldMk cId="2404100133" sldId="275"/>
            <ac:spMk id="123" creationId="{00000000-0000-0000-0000-000000000000}"/>
          </ac:spMkLst>
        </pc:spChg>
        <pc:grpChg chg="add del">
          <ac:chgData name="Amy Zelenski" userId="" providerId="" clId="Web-{AFDCED1E-9D23-4AE9-BCF2-381AE7DFF87E}" dt="2023-11-06T20:29:43.087" v="1"/>
          <ac:grpSpMkLst>
            <pc:docMk/>
            <pc:sldMk cId="2404100133" sldId="275"/>
            <ac:grpSpMk id="164" creationId="{00000000-0000-0000-0000-000000000000}"/>
          </ac:grpSpMkLst>
        </pc:grpChg>
        <pc:cxnChg chg="add del mod">
          <ac:chgData name="Amy Zelenski" userId="" providerId="" clId="Web-{AFDCED1E-9D23-4AE9-BCF2-381AE7DFF87E}" dt="2023-11-06T20:31:49.727" v="8"/>
          <ac:cxnSpMkLst>
            <pc:docMk/>
            <pc:sldMk cId="2404100133" sldId="275"/>
            <ac:cxnSpMk id="3" creationId="{22ED538E-E00A-EFBD-00FC-3AD55BF8ADE9}"/>
          </ac:cxnSpMkLst>
        </pc:cxnChg>
        <pc:cxnChg chg="add del mod">
          <ac:chgData name="Amy Zelenski" userId="" providerId="" clId="Web-{AFDCED1E-9D23-4AE9-BCF2-381AE7DFF87E}" dt="2023-11-06T20:31:48.086" v="7"/>
          <ac:cxnSpMkLst>
            <pc:docMk/>
            <pc:sldMk cId="2404100133" sldId="275"/>
            <ac:cxnSpMk id="8" creationId="{A604094B-CCF1-C6CC-F432-B0BFC324FB2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7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5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3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0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9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5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54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8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3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6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05481-DEBA-734E-9E27-782587D80B89}" type="datetimeFigureOut">
              <a:rPr lang="en-US" smtClean="0"/>
              <a:t>11/13/23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103CA-277E-3E49-8F8A-0426B84F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Chevron 390">
            <a:extLst>
              <a:ext uri="{FF2B5EF4-FFF2-40B4-BE49-F238E27FC236}">
                <a16:creationId xmlns:a16="http://schemas.microsoft.com/office/drawing/2014/main" id="{52DF8521-7F2C-E0DE-7587-3FE4A675518C}"/>
              </a:ext>
            </a:extLst>
          </p:cNvPr>
          <p:cNvSpPr/>
          <p:nvPr/>
        </p:nvSpPr>
        <p:spPr>
          <a:xfrm rot="16200000">
            <a:off x="-146659" y="1644774"/>
            <a:ext cx="876672" cy="245827"/>
          </a:xfrm>
          <a:prstGeom prst="chevro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1" dirty="0">
              <a:solidFill>
                <a:schemeClr val="tx1"/>
              </a:solidFill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114451" y="69014"/>
            <a:ext cx="9006876" cy="6530401"/>
            <a:chOff x="79945" y="0"/>
            <a:chExt cx="9006876" cy="6530399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165466" y="4819606"/>
              <a:ext cx="876672" cy="245827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57334" y="3138483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</a:t>
              </a:r>
              <a:r>
                <a:rPr lang="en-US" sz="1300" dirty="0">
                  <a:latin typeface="Candara" panose="020E0502030303020204" pitchFamily="34" charset="0"/>
                </a:rPr>
                <a:t>Possible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494737" cy="5182821"/>
              <a:chOff x="520672" y="1095896"/>
              <a:chExt cx="1173268" cy="5182821"/>
            </a:xfrm>
          </p:grpSpPr>
          <p:cxnSp>
            <p:nvCxnSpPr>
              <p:cNvPr id="15" name="Straight Connector 14"/>
              <p:cNvCxnSpPr>
                <a:cxnSpLocks/>
                <a:endCxn id="124" idx="0"/>
              </p:cNvCxnSpPr>
              <p:nvPr/>
            </p:nvCxnSpPr>
            <p:spPr>
              <a:xfrm>
                <a:off x="520672" y="1095896"/>
                <a:ext cx="0" cy="518282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581549" cy="5176962"/>
              <a:chOff x="520672" y="1095896"/>
              <a:chExt cx="1173268" cy="5176962"/>
            </a:xfrm>
          </p:grpSpPr>
          <p:cxnSp>
            <p:nvCxnSpPr>
              <p:cNvPr id="42" name="Straight Connector 41"/>
              <p:cNvCxnSpPr>
                <a:cxnSpLocks/>
                <a:endCxn id="125" idx="0"/>
              </p:cNvCxnSpPr>
              <p:nvPr/>
            </p:nvCxnSpPr>
            <p:spPr>
              <a:xfrm>
                <a:off x="520672" y="1095896"/>
                <a:ext cx="26378" cy="5176962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545052" cy="5179791"/>
              <a:chOff x="520672" y="1095896"/>
              <a:chExt cx="1173268" cy="5179791"/>
            </a:xfrm>
          </p:grpSpPr>
          <p:cxnSp>
            <p:nvCxnSpPr>
              <p:cNvPr id="69" name="Straight Connector 68"/>
              <p:cNvCxnSpPr>
                <a:cxnSpLocks/>
                <a:endCxn id="126" idx="0"/>
              </p:cNvCxnSpPr>
              <p:nvPr/>
            </p:nvCxnSpPr>
            <p:spPr>
              <a:xfrm>
                <a:off x="520672" y="1095896"/>
                <a:ext cx="12092" cy="517979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540099" cy="5196270"/>
              <a:chOff x="520672" y="1095896"/>
              <a:chExt cx="1173268" cy="5079556"/>
            </a:xfrm>
          </p:grpSpPr>
          <p:cxnSp>
            <p:nvCxnSpPr>
              <p:cNvPr id="96" name="Straight Connector 95"/>
              <p:cNvCxnSpPr>
                <a:cxnSpLocks/>
                <a:endCxn id="127" idx="0"/>
              </p:cNvCxnSpPr>
              <p:nvPr/>
            </p:nvCxnSpPr>
            <p:spPr>
              <a:xfrm>
                <a:off x="520672" y="1095896"/>
                <a:ext cx="13702" cy="5079556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19457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69435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448999" y="6197959"/>
              <a:ext cx="7047758" cy="332440"/>
              <a:chOff x="416921" y="5473958"/>
              <a:chExt cx="6969519" cy="287100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1969460" y="5482381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2" y="547395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91" y="5475983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3" y="5477053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416921" y="5483031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42178" y="161605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13343" y="4796140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0" dirty="0">
                  <a:solidFill>
                    <a:schemeClr val="tx1"/>
                  </a:solidFill>
                </a:rPr>
                <a:t>Pt Initials: 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494737" cy="5169271"/>
              <a:chOff x="520672" y="1095896"/>
              <a:chExt cx="1173268" cy="5169271"/>
            </a:xfrm>
          </p:grpSpPr>
          <p:cxnSp>
            <p:nvCxnSpPr>
              <p:cNvPr id="138" name="Straight Connector 137"/>
              <p:cNvCxnSpPr>
                <a:cxnSpLocks/>
                <a:endCxn id="128" idx="0"/>
              </p:cNvCxnSpPr>
              <p:nvPr/>
            </p:nvCxnSpPr>
            <p:spPr>
              <a:xfrm>
                <a:off x="520672" y="1095896"/>
                <a:ext cx="21897" cy="516927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8" name="Rounded Rectangle 387">
            <a:extLst>
              <a:ext uri="{FF2B5EF4-FFF2-40B4-BE49-F238E27FC236}">
                <a16:creationId xmlns:a16="http://schemas.microsoft.com/office/drawing/2014/main" id="{DD6A4371-E914-DB21-A52B-8B3E227AA861}"/>
              </a:ext>
            </a:extLst>
          </p:cNvPr>
          <p:cNvSpPr/>
          <p:nvPr/>
        </p:nvSpPr>
        <p:spPr>
          <a:xfrm>
            <a:off x="240842" y="5492686"/>
            <a:ext cx="144129" cy="151451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1"/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BDE6B6D8-AA49-686E-48A9-0F164441E356}"/>
              </a:ext>
            </a:extLst>
          </p:cNvPr>
          <p:cNvSpPr txBox="1"/>
          <p:nvPr/>
        </p:nvSpPr>
        <p:spPr>
          <a:xfrm>
            <a:off x="-99782" y="5618834"/>
            <a:ext cx="82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>
                <a:latin typeface="Candara" panose="020E0502030303020204" pitchFamily="34" charset="0"/>
              </a:rPr>
              <a:t>Worst Case Scenario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358982AF-226A-657D-FEB5-D1AC3CC1D974}"/>
              </a:ext>
            </a:extLst>
          </p:cNvPr>
          <p:cNvSpPr txBox="1"/>
          <p:nvPr/>
        </p:nvSpPr>
        <p:spPr>
          <a:xfrm>
            <a:off x="-62542" y="988163"/>
            <a:ext cx="69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>
                <a:latin typeface="Candara" panose="020E0502030303020204" pitchFamily="34" charset="0"/>
              </a:rPr>
              <a:t>Best Case Scenario</a:t>
            </a:r>
          </a:p>
        </p:txBody>
      </p:sp>
      <p:sp>
        <p:nvSpPr>
          <p:cNvPr id="394" name="5-Point Star 393">
            <a:extLst>
              <a:ext uri="{FF2B5EF4-FFF2-40B4-BE49-F238E27FC236}">
                <a16:creationId xmlns:a16="http://schemas.microsoft.com/office/drawing/2014/main" id="{DF0E4685-56EA-B036-63CE-3074C8F17086}"/>
              </a:ext>
            </a:extLst>
          </p:cNvPr>
          <p:cNvSpPr/>
          <p:nvPr/>
        </p:nvSpPr>
        <p:spPr>
          <a:xfrm>
            <a:off x="198222" y="847659"/>
            <a:ext cx="180025" cy="161039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38F833A-29A2-C9CD-3B6F-584B95178221}"/>
              </a:ext>
            </a:extLst>
          </p:cNvPr>
          <p:cNvSpPr txBox="1"/>
          <p:nvPr/>
        </p:nvSpPr>
        <p:spPr>
          <a:xfrm>
            <a:off x="4138542" y="186697"/>
            <a:ext cx="5773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ndara" panose="020E0502030303020204" pitchFamily="34" charset="0"/>
              </a:rPr>
              <a:t>What things may look like going forward.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5D280CC-9B4A-C1C6-44A0-0B1916EA7582}"/>
              </a:ext>
            </a:extLst>
          </p:cNvPr>
          <p:cNvCxnSpPr>
            <a:cxnSpLocks/>
          </p:cNvCxnSpPr>
          <p:nvPr/>
        </p:nvCxnSpPr>
        <p:spPr>
          <a:xfrm flipV="1">
            <a:off x="719689" y="590486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7A01EB2-4906-6C54-657E-43494795109C}"/>
              </a:ext>
            </a:extLst>
          </p:cNvPr>
          <p:cNvCxnSpPr>
            <a:cxnSpLocks/>
          </p:cNvCxnSpPr>
          <p:nvPr/>
        </p:nvCxnSpPr>
        <p:spPr>
          <a:xfrm flipV="1">
            <a:off x="719689" y="608774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B627184-33C4-C6E3-8160-B00354A062F2}"/>
              </a:ext>
            </a:extLst>
          </p:cNvPr>
          <p:cNvCxnSpPr>
            <a:cxnSpLocks/>
          </p:cNvCxnSpPr>
          <p:nvPr/>
        </p:nvCxnSpPr>
        <p:spPr>
          <a:xfrm>
            <a:off x="843807" y="6277651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D974DF35-A440-C6F4-59B4-A03E751ACDBC}"/>
              </a:ext>
            </a:extLst>
          </p:cNvPr>
          <p:cNvCxnSpPr>
            <a:cxnSpLocks/>
          </p:cNvCxnSpPr>
          <p:nvPr/>
        </p:nvCxnSpPr>
        <p:spPr>
          <a:xfrm>
            <a:off x="843807" y="6452848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08007382-0D2E-06A6-F2FB-99F59D8AD8B0}"/>
              </a:ext>
            </a:extLst>
          </p:cNvPr>
          <p:cNvCxnSpPr>
            <a:cxnSpLocks/>
          </p:cNvCxnSpPr>
          <p:nvPr/>
        </p:nvCxnSpPr>
        <p:spPr>
          <a:xfrm flipV="1">
            <a:off x="2350661" y="590486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8DCF8B12-7D7A-55F3-1461-5771B65A5B3B}"/>
              </a:ext>
            </a:extLst>
          </p:cNvPr>
          <p:cNvCxnSpPr>
            <a:cxnSpLocks/>
          </p:cNvCxnSpPr>
          <p:nvPr/>
        </p:nvCxnSpPr>
        <p:spPr>
          <a:xfrm flipV="1">
            <a:off x="2350661" y="608774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53AFAB70-F771-A75A-59B4-2BB010B17704}"/>
              </a:ext>
            </a:extLst>
          </p:cNvPr>
          <p:cNvCxnSpPr>
            <a:cxnSpLocks/>
          </p:cNvCxnSpPr>
          <p:nvPr/>
        </p:nvCxnSpPr>
        <p:spPr>
          <a:xfrm>
            <a:off x="2474779" y="6277651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0F7DC886-5221-9CAF-03FE-43A6F05861B0}"/>
              </a:ext>
            </a:extLst>
          </p:cNvPr>
          <p:cNvCxnSpPr>
            <a:cxnSpLocks/>
          </p:cNvCxnSpPr>
          <p:nvPr/>
        </p:nvCxnSpPr>
        <p:spPr>
          <a:xfrm>
            <a:off x="2474779" y="6452848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721A8E22-A8D4-050D-6ACC-C2E38FAC130C}"/>
              </a:ext>
            </a:extLst>
          </p:cNvPr>
          <p:cNvCxnSpPr>
            <a:cxnSpLocks/>
          </p:cNvCxnSpPr>
          <p:nvPr/>
        </p:nvCxnSpPr>
        <p:spPr>
          <a:xfrm>
            <a:off x="4001495" y="5910968"/>
            <a:ext cx="1465889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ACD52560-5754-F5D7-3DC9-CACB01763DCE}"/>
              </a:ext>
            </a:extLst>
          </p:cNvPr>
          <p:cNvCxnSpPr>
            <a:cxnSpLocks/>
          </p:cNvCxnSpPr>
          <p:nvPr/>
        </p:nvCxnSpPr>
        <p:spPr>
          <a:xfrm flipV="1">
            <a:off x="4025987" y="6091779"/>
            <a:ext cx="1465889" cy="2069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8BADFE56-8220-4AC9-6868-EC4A71948C25}"/>
              </a:ext>
            </a:extLst>
          </p:cNvPr>
          <p:cNvCxnSpPr>
            <a:cxnSpLocks/>
          </p:cNvCxnSpPr>
          <p:nvPr/>
        </p:nvCxnSpPr>
        <p:spPr>
          <a:xfrm>
            <a:off x="4150105" y="6276728"/>
            <a:ext cx="1296986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C6B14F95-125A-CD90-778E-459AA3021766}"/>
              </a:ext>
            </a:extLst>
          </p:cNvPr>
          <p:cNvCxnSpPr>
            <a:cxnSpLocks/>
          </p:cNvCxnSpPr>
          <p:nvPr/>
        </p:nvCxnSpPr>
        <p:spPr>
          <a:xfrm>
            <a:off x="4150105" y="6451925"/>
            <a:ext cx="1296986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31764198-4562-18A4-75D5-068282F1B6FD}"/>
              </a:ext>
            </a:extLst>
          </p:cNvPr>
          <p:cNvCxnSpPr>
            <a:cxnSpLocks/>
          </p:cNvCxnSpPr>
          <p:nvPr/>
        </p:nvCxnSpPr>
        <p:spPr>
          <a:xfrm flipV="1">
            <a:off x="5795042" y="590162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F85727D7-2291-F731-A2D2-996EF683A023}"/>
              </a:ext>
            </a:extLst>
          </p:cNvPr>
          <p:cNvCxnSpPr>
            <a:cxnSpLocks/>
          </p:cNvCxnSpPr>
          <p:nvPr/>
        </p:nvCxnSpPr>
        <p:spPr>
          <a:xfrm flipV="1">
            <a:off x="5795042" y="6084500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EDD0C52A-5636-E77D-FF76-324E37B95A40}"/>
              </a:ext>
            </a:extLst>
          </p:cNvPr>
          <p:cNvCxnSpPr>
            <a:cxnSpLocks/>
          </p:cNvCxnSpPr>
          <p:nvPr/>
        </p:nvCxnSpPr>
        <p:spPr>
          <a:xfrm>
            <a:off x="5919160" y="6274411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818AD63-1099-26B0-6C16-7300C104F374}"/>
              </a:ext>
            </a:extLst>
          </p:cNvPr>
          <p:cNvCxnSpPr>
            <a:cxnSpLocks/>
          </p:cNvCxnSpPr>
          <p:nvPr/>
        </p:nvCxnSpPr>
        <p:spPr>
          <a:xfrm>
            <a:off x="5919160" y="6449608"/>
            <a:ext cx="1131950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90DBACE-B962-2597-30D7-A0F16DE41476}"/>
              </a:ext>
            </a:extLst>
          </p:cNvPr>
          <p:cNvCxnSpPr>
            <a:cxnSpLocks/>
          </p:cNvCxnSpPr>
          <p:nvPr/>
        </p:nvCxnSpPr>
        <p:spPr>
          <a:xfrm flipV="1">
            <a:off x="7486003" y="5971838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9F01B02C-E7E1-A8D3-8E4B-EE0594DD787C}"/>
              </a:ext>
            </a:extLst>
          </p:cNvPr>
          <p:cNvCxnSpPr>
            <a:cxnSpLocks/>
          </p:cNvCxnSpPr>
          <p:nvPr/>
        </p:nvCxnSpPr>
        <p:spPr>
          <a:xfrm flipV="1">
            <a:off x="7486003" y="6138278"/>
            <a:ext cx="1395251" cy="7031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516B9151-D71E-0246-A8B2-2136C2643457}"/>
              </a:ext>
            </a:extLst>
          </p:cNvPr>
          <p:cNvCxnSpPr>
            <a:cxnSpLocks/>
          </p:cNvCxnSpPr>
          <p:nvPr/>
        </p:nvCxnSpPr>
        <p:spPr>
          <a:xfrm>
            <a:off x="7610121" y="6311861"/>
            <a:ext cx="1271133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035E9B35-65BA-B9C6-2946-B8DF43AB5D5B}"/>
              </a:ext>
            </a:extLst>
          </p:cNvPr>
          <p:cNvCxnSpPr>
            <a:cxnSpLocks/>
          </p:cNvCxnSpPr>
          <p:nvPr/>
        </p:nvCxnSpPr>
        <p:spPr>
          <a:xfrm>
            <a:off x="7610121" y="6478894"/>
            <a:ext cx="1271133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0410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1744"/>
    </mc:Choice>
    <mc:Fallback xmlns="">
      <p:transition advTm="9174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FD25F64-D45A-92C2-C5D5-A463AE05454C}"/>
              </a:ext>
            </a:extLst>
          </p:cNvPr>
          <p:cNvGrpSpPr/>
          <p:nvPr/>
        </p:nvGrpSpPr>
        <p:grpSpPr>
          <a:xfrm>
            <a:off x="2175592" y="285750"/>
            <a:ext cx="4789562" cy="829687"/>
            <a:chOff x="2023787" y="339328"/>
            <a:chExt cx="4789562" cy="829687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7885189A-F6B3-AB2D-EC85-954FC2A37EB6}"/>
                </a:ext>
              </a:extLst>
            </p:cNvPr>
            <p:cNvCxnSpPr/>
            <p:nvPr/>
          </p:nvCxnSpPr>
          <p:spPr>
            <a:xfrm flipV="1">
              <a:off x="2023787" y="845268"/>
              <a:ext cx="3023692" cy="3132"/>
            </a:xfrm>
            <a:prstGeom prst="straightConnector1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7347268-4080-AD31-DACF-353B80D5464C}"/>
                </a:ext>
              </a:extLst>
            </p:cNvPr>
            <p:cNvSpPr txBox="1"/>
            <p:nvPr/>
          </p:nvSpPr>
          <p:spPr>
            <a:xfrm>
              <a:off x="2803921" y="830461"/>
              <a:ext cx="1553764" cy="33855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omic Sans MS"/>
                  <a:cs typeface="Calibri"/>
                </a:rPr>
                <a:t>(patient name)</a:t>
              </a:r>
              <a:endParaRPr lang="en-US" sz="1600" dirty="0">
                <a:latin typeface="Comic Sans M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91556D5-F4F8-E268-725A-06CDE5BF6E15}"/>
                </a:ext>
              </a:extLst>
            </p:cNvPr>
            <p:cNvSpPr txBox="1"/>
            <p:nvPr/>
          </p:nvSpPr>
          <p:spPr>
            <a:xfrm>
              <a:off x="5080990" y="339328"/>
              <a:ext cx="1732359" cy="61555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400" dirty="0">
                  <a:latin typeface="Comic Sans MS"/>
                  <a:cs typeface="Calibri"/>
                </a:rPr>
                <a:t>Enjoys:</a:t>
              </a: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B8D69E48-758F-0DE8-345B-8589BD52F306}"/>
              </a:ext>
            </a:extLst>
          </p:cNvPr>
          <p:cNvSpPr/>
          <p:nvPr/>
        </p:nvSpPr>
        <p:spPr>
          <a:xfrm>
            <a:off x="455415" y="1232296"/>
            <a:ext cx="8224241" cy="533102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944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5.3|3.1|2.1|6.5|5.4|2.3|3.8|13.8|2.4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62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Candara</vt:lpstr>
      <vt:lpstr>Comic Sans MS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KARLIE HAUG</dc:creator>
  <cp:lastModifiedBy>MELANIE FRITZ</cp:lastModifiedBy>
  <cp:revision>60</cp:revision>
  <dcterms:created xsi:type="dcterms:W3CDTF">2023-03-22T19:25:49Z</dcterms:created>
  <dcterms:modified xsi:type="dcterms:W3CDTF">2023-11-13T19:40:44Z</dcterms:modified>
</cp:coreProperties>
</file>