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6684" autoAdjust="0"/>
  </p:normalViewPr>
  <p:slideViewPr>
    <p:cSldViewPr snapToGrid="0">
      <p:cViewPr varScale="1">
        <p:scale>
          <a:sx n="102" d="100"/>
          <a:sy n="102" d="100"/>
        </p:scale>
        <p:origin x="13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Zimmermann" userId="ab0a10a5a7dc45ee" providerId="LiveId" clId="{2AD5EC34-038B-4948-8D3E-063B6B71F366}"/>
    <pc:docChg chg="undo custSel modSld">
      <pc:chgData name="Chris Zimmermann" userId="ab0a10a5a7dc45ee" providerId="LiveId" clId="{2AD5EC34-038B-4948-8D3E-063B6B71F366}" dt="2018-08-22T05:20:53.719" v="1199" actId="6549"/>
      <pc:docMkLst>
        <pc:docMk/>
      </pc:docMkLst>
      <pc:sldChg chg="addSp delSp modSp">
        <pc:chgData name="Chris Zimmermann" userId="ab0a10a5a7dc45ee" providerId="LiveId" clId="{2AD5EC34-038B-4948-8D3E-063B6B71F366}" dt="2018-08-22T05:20:53.719" v="1199" actId="6549"/>
        <pc:sldMkLst>
          <pc:docMk/>
          <pc:sldMk cId="2976219185" sldId="256"/>
        </pc:sldMkLst>
        <pc:spChg chg="add 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4" creationId="{FE303CE7-5B6D-4543-87F5-65D83AA9FFF9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7" creationId="{B8E78239-DE20-4619-919D-4320B588779C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8" creationId="{59B80E79-3360-40C3-B22F-CA62C91B9CCE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9" creationId="{AE3D108C-87DF-4840-8423-A18D086397A6}"/>
          </ac:spMkLst>
        </pc:spChg>
        <pc:spChg chg="mod">
          <ac:chgData name="Chris Zimmermann" userId="ab0a10a5a7dc45ee" providerId="LiveId" clId="{2AD5EC34-038B-4948-8D3E-063B6B71F366}" dt="2018-08-21T04:47:11.012" v="1185" actId="1037"/>
          <ac:spMkLst>
            <pc:docMk/>
            <pc:sldMk cId="2976219185" sldId="256"/>
            <ac:spMk id="10" creationId="{66AA1717-1BA5-4B8D-AFED-ABCAA7A3C4B6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11" creationId="{CADE36A6-1F00-4C74-838C-DD78002CAE22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13" creationId="{62AED009-2AB8-412D-8EED-9D138001A15C}"/>
          </ac:spMkLst>
        </pc:spChg>
        <pc:spChg chg="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14" creationId="{753613DB-B863-441D-BDE7-8CD2E9FA888E}"/>
          </ac:spMkLst>
        </pc:spChg>
        <pc:spChg chg="add 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17" creationId="{D0EDF2F2-7028-4053-994F-98C757381774}"/>
          </ac:spMkLst>
        </pc:spChg>
        <pc:spChg chg="add mod">
          <ac:chgData name="Chris Zimmermann" userId="ab0a10a5a7dc45ee" providerId="LiveId" clId="{2AD5EC34-038B-4948-8D3E-063B6B71F366}" dt="2018-08-21T04:29:12.455" v="1168" actId="164"/>
          <ac:spMkLst>
            <pc:docMk/>
            <pc:sldMk cId="2976219185" sldId="256"/>
            <ac:spMk id="18" creationId="{747FD85F-45FC-4D45-BBEA-3F0BF215B8F5}"/>
          </ac:spMkLst>
        </pc:spChg>
        <pc:spChg chg="add mod">
          <ac:chgData name="Chris Zimmermann" userId="ab0a10a5a7dc45ee" providerId="LiveId" clId="{2AD5EC34-038B-4948-8D3E-063B6B71F366}" dt="2018-08-22T05:20:53.719" v="1199" actId="6549"/>
          <ac:spMkLst>
            <pc:docMk/>
            <pc:sldMk cId="2976219185" sldId="256"/>
            <ac:spMk id="19" creationId="{5FBFE675-E521-4E0C-8653-753A048F83DA}"/>
          </ac:spMkLst>
        </pc:spChg>
        <pc:spChg chg="add mod">
          <ac:chgData name="Chris Zimmermann" userId="ab0a10a5a7dc45ee" providerId="LiveId" clId="{2AD5EC34-038B-4948-8D3E-063B6B71F366}" dt="2018-08-21T04:46:33.038" v="1180" actId="1037"/>
          <ac:spMkLst>
            <pc:docMk/>
            <pc:sldMk cId="2976219185" sldId="256"/>
            <ac:spMk id="20" creationId="{CEA13E56-C3CC-4393-B974-342505DFFEF3}"/>
          </ac:spMkLst>
        </pc:spChg>
        <pc:spChg chg="add del mod">
          <ac:chgData name="Chris Zimmermann" userId="ab0a10a5a7dc45ee" providerId="LiveId" clId="{2AD5EC34-038B-4948-8D3E-063B6B71F366}" dt="2018-08-21T02:11:29.102" v="654" actId="478"/>
          <ac:spMkLst>
            <pc:docMk/>
            <pc:sldMk cId="2976219185" sldId="256"/>
            <ac:spMk id="21" creationId="{85BDD879-D08F-44FB-94C0-681FC4C27DAB}"/>
          </ac:spMkLst>
        </pc:spChg>
        <pc:spChg chg="add mod">
          <ac:chgData name="Chris Zimmermann" userId="ab0a10a5a7dc45ee" providerId="LiveId" clId="{2AD5EC34-038B-4948-8D3E-063B6B71F366}" dt="2018-08-21T04:46:15.437" v="1170" actId="1076"/>
          <ac:spMkLst>
            <pc:docMk/>
            <pc:sldMk cId="2976219185" sldId="256"/>
            <ac:spMk id="22" creationId="{DC1B550F-CF2D-4E59-B338-5936B0FB4150}"/>
          </ac:spMkLst>
        </pc:spChg>
        <pc:spChg chg="add mod">
          <ac:chgData name="Chris Zimmermann" userId="ab0a10a5a7dc45ee" providerId="LiveId" clId="{2AD5EC34-038B-4948-8D3E-063B6B71F366}" dt="2018-08-21T04:46:20.642" v="1176" actId="20577"/>
          <ac:spMkLst>
            <pc:docMk/>
            <pc:sldMk cId="2976219185" sldId="256"/>
            <ac:spMk id="23" creationId="{AB26AAD5-6F7D-48A0-9B33-7F30E2F824ED}"/>
          </ac:spMkLst>
        </pc:spChg>
        <pc:grpChg chg="add mod">
          <ac:chgData name="Chris Zimmermann" userId="ab0a10a5a7dc45ee" providerId="LiveId" clId="{2AD5EC34-038B-4948-8D3E-063B6B71F366}" dt="2018-08-21T04:29:14.730" v="1169" actId="1076"/>
          <ac:grpSpMkLst>
            <pc:docMk/>
            <pc:sldMk cId="2976219185" sldId="256"/>
            <ac:grpSpMk id="24" creationId="{CEB867C3-91F2-457A-9119-3987CF599552}"/>
          </ac:grpSpMkLst>
        </pc:grpChg>
        <pc:picChg chg="add del mod">
          <ac:chgData name="Chris Zimmermann" userId="ab0a10a5a7dc45ee" providerId="LiveId" clId="{2AD5EC34-038B-4948-8D3E-063B6B71F366}" dt="2018-08-21T04:29:12.455" v="1168" actId="164"/>
          <ac:picMkLst>
            <pc:docMk/>
            <pc:sldMk cId="2976219185" sldId="256"/>
            <ac:picMk id="6" creationId="{6A7A3E6D-DA61-4C01-B222-62BB8D93C136}"/>
          </ac:picMkLst>
        </pc:picChg>
        <pc:cxnChg chg="add mod">
          <ac:chgData name="Chris Zimmermann" userId="ab0a10a5a7dc45ee" providerId="LiveId" clId="{2AD5EC34-038B-4948-8D3E-063B6B71F366}" dt="2018-08-21T04:29:12.455" v="1168" actId="164"/>
          <ac:cxnSpMkLst>
            <pc:docMk/>
            <pc:sldMk cId="2976219185" sldId="256"/>
            <ac:cxnSpMk id="3" creationId="{F89AF0CA-4F1C-4B93-91CE-B438239A20B8}"/>
          </ac:cxnSpMkLst>
        </pc:cxnChg>
        <pc:cxnChg chg="add mod">
          <ac:chgData name="Chris Zimmermann" userId="ab0a10a5a7dc45ee" providerId="LiveId" clId="{2AD5EC34-038B-4948-8D3E-063B6B71F366}" dt="2018-08-21T04:29:12.455" v="1168" actId="164"/>
          <ac:cxnSpMkLst>
            <pc:docMk/>
            <pc:sldMk cId="2976219185" sldId="256"/>
            <ac:cxnSpMk id="15" creationId="{373BEBAE-2734-4668-8611-9AC82CE9B081}"/>
          </ac:cxnSpMkLst>
        </pc:cxnChg>
        <pc:cxnChg chg="add mod">
          <ac:chgData name="Chris Zimmermann" userId="ab0a10a5a7dc45ee" providerId="LiveId" clId="{2AD5EC34-038B-4948-8D3E-063B6B71F366}" dt="2018-08-21T04:29:12.455" v="1168" actId="164"/>
          <ac:cxnSpMkLst>
            <pc:docMk/>
            <pc:sldMk cId="2976219185" sldId="256"/>
            <ac:cxnSpMk id="16" creationId="{25AA07E0-9F59-443E-B8AE-5A29806F95F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A889-860E-43EC-AAE8-F0893F264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11AB2F-19BD-4BF9-A7AE-D8802976D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FDD2A-798B-4C45-8185-B43579BA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BC827-789F-4913-AF29-BB7FCBA65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BA971-8B86-4D79-984E-34DA46D0E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20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78B5F-676B-425D-83EF-1D0B7C276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DA4D35-7B25-424A-AFD7-BD4C84BFC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4BC34-F62E-4CCA-B46E-BCC641C7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BE19C-F512-4BEE-A7FC-79B7BCB9B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E357F-F8CC-427F-8D46-3A5A4D091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0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9FF945-DA66-4F83-BD52-C8F8854409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589E55-520A-4FBF-9213-0E55BE122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DED01-664E-494A-A562-7DB924399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17938-CAE6-4C1D-AF99-D7D43850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539A3-4CC5-4EA7-AE17-B85B3FD1E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5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16E8-6D78-49AF-A55C-39C491C39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B4717-14AA-413D-AE1C-2BFF8E5A4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B04CC-0458-4CCD-88FE-9B6FF14CC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F36C0-E88A-4CE7-8707-08AA7C39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73B7A-0B78-45A4-851C-5B4D8879A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0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9BACB-E324-4D2B-A0FE-038EBED13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B298F-FE5F-4764-9002-FE993816B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9910C-EAD6-4D43-905A-38A874A6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5331D-A262-47A3-B42C-8D5F6F26C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48F78-9E6B-49F1-8162-E63CC699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5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86896-052E-4623-96E6-561FBD5D4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8A1B6-6445-44A4-9EF9-1D90D667D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2CD11-C248-454E-A9DF-66EF4A923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5D038-FE5B-4F0C-B61F-B67861F5E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4D143-D7E0-44D6-909F-970EB69ED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BD1C8D-F254-4C0E-932A-F56A5739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6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AC3DD-6B16-471A-B758-1F3BB6262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DFADC-74AD-46A3-AB2F-2733205A9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CA943-E091-4162-A9E6-1B158AB98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DCDB9F-2919-4110-9A90-C5C9541B55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957676-EC58-4275-9799-3E19872F2B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52E040-1E31-4E34-BD69-C2D873E46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701CF3-8C6C-410C-BF9A-2BE15764C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F0D0DB-FB79-428B-AADC-1C8F23C01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3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AD2F-B25A-4379-9773-9C18BFDD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E2BE4F-EFBD-4B81-916A-2BDF57FDA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F1F064-8C3F-42C5-B2DC-36E57751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4368B5-1C89-4CF9-8172-21351253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84917C-B9D9-4C6E-BCFE-0ED0E4929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E9B9CE-A1D5-41C6-927F-22045B19E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5A282-E2C4-4D45-B5DB-815C73D5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32046-1BEB-4500-B84F-6C2035B76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69006-5D2B-47F3-BE63-17F2E9290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D77C6-CCDA-49AD-9C77-402AB9193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27D611-59D0-4FC6-854F-E261A6A85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77E35-DB5C-483E-8F05-802FB8B53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4EF5C-6816-4E48-823F-908DF47E8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1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420F5-8437-49EA-A6A3-23644AB4C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CD8AF6-3492-47DF-896E-544230618D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ADEF7-0E68-4F93-8AD2-C46B5B2FE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23576-DDA5-4336-97D6-AA098DD4B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B2CC9-3DBC-4E4D-A0E8-F75D20B2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8F101A-6569-462B-8142-C0B7B5E02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0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B4A257-4D19-4B12-A03D-66DDF6A7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6762E-9310-4436-8409-89A3EE4D9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4CDBC-7655-434A-9D57-750B70BD67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EE902-89BE-4E49-B19E-251EC9C2A9DD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494A5-98DE-4587-9C81-AAD714381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6EAB7-BAA4-45C0-9F03-D406D36EFF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69DF8-0830-4F05-BD73-74FB2606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1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EB867C3-91F2-457A-9119-3987CF599552}"/>
              </a:ext>
            </a:extLst>
          </p:cNvPr>
          <p:cNvGrpSpPr>
            <a:grpSpLocks noChangeAspect="1"/>
          </p:cNvGrpSpPr>
          <p:nvPr/>
        </p:nvGrpSpPr>
        <p:grpSpPr>
          <a:xfrm>
            <a:off x="1797389" y="212803"/>
            <a:ext cx="8424864" cy="6408503"/>
            <a:chOff x="3092799" y="519734"/>
            <a:chExt cx="6095279" cy="4636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7A3E6D-DA61-4C01-B222-62BB8D93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799" y="584200"/>
              <a:ext cx="6095279" cy="457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E78239-DE20-4619-919D-4320B588779C}"/>
                </a:ext>
              </a:extLst>
            </p:cNvPr>
            <p:cNvSpPr txBox="1"/>
            <p:nvPr/>
          </p:nvSpPr>
          <p:spPr>
            <a:xfrm>
              <a:off x="4092048" y="783292"/>
              <a:ext cx="147520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1717-1BA5-4B8D-AFED-ABCAA7A3C4B6}"/>
                </a:ext>
              </a:extLst>
            </p:cNvPr>
            <p:cNvSpPr txBox="1"/>
            <p:nvPr/>
          </p:nvSpPr>
          <p:spPr>
            <a:xfrm>
              <a:off x="3478650" y="519734"/>
              <a:ext cx="446737" cy="183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00001</a:t>
              </a:r>
              <a:endParaRPr lang="en-US" sz="1200" dirty="0">
                <a:latin typeface="Architects Daughter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E36A6-1F00-4C74-838C-DD78002CAE22}"/>
                </a:ext>
              </a:extLst>
            </p:cNvPr>
            <p:cNvSpPr txBox="1"/>
            <p:nvPr/>
          </p:nvSpPr>
          <p:spPr>
            <a:xfrm>
              <a:off x="3766706" y="94378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A</a:t>
              </a:r>
              <a:r>
                <a:rPr lang="en-US" sz="1000" dirty="0" smtClean="0">
                  <a:latin typeface="Architects Daughter" pitchFamily="2" charset="0"/>
                </a:rPr>
                <a:t>dmitted</a:t>
              </a:r>
              <a:endParaRPr lang="en-US" sz="1000" dirty="0">
                <a:latin typeface="Architects Daughter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89AF0CA-4F1C-4B93-91CE-B438239A20B8}"/>
                </a:ext>
              </a:extLst>
            </p:cNvPr>
            <p:cNvCxnSpPr/>
            <p:nvPr/>
          </p:nvCxnSpPr>
          <p:spPr>
            <a:xfrm flipV="1">
              <a:off x="4086224" y="2438400"/>
              <a:ext cx="0" cy="2032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FE303CE7-5B6D-4543-87F5-65D83AA9FFF9}"/>
                </a:ext>
              </a:extLst>
            </p:cNvPr>
            <p:cNvSpPr/>
            <p:nvPr/>
          </p:nvSpPr>
          <p:spPr>
            <a:xfrm>
              <a:off x="3969101" y="21971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FE675-E521-4E0C-8653-753A048F83DA}"/>
                </a:ext>
              </a:extLst>
            </p:cNvPr>
            <p:cNvSpPr txBox="1"/>
            <p:nvPr/>
          </p:nvSpPr>
          <p:spPr>
            <a:xfrm>
              <a:off x="3933714" y="4771307"/>
              <a:ext cx="5149458" cy="3785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chitects Daughter" pitchFamily="2" charset="0"/>
                </a:rPr>
                <a:t>Many days in ICU. Stress of injury is hard on body, get sicker, need more treatments, machines, and life support. Ultimately die in hospital.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A13E56-C3CC-4393-B974-342505DFFEF3}"/>
                </a:ext>
              </a:extLst>
            </p:cNvPr>
            <p:cNvSpPr txBox="1"/>
            <p:nvPr/>
          </p:nvSpPr>
          <p:spPr>
            <a:xfrm>
              <a:off x="3624829" y="1194063"/>
              <a:ext cx="971721" cy="690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chitects Daughter" pitchFamily="2" charset="0"/>
                </a:rPr>
                <a:t>Breathing tube out </a:t>
              </a:r>
              <a:r>
                <a:rPr lang="en-US" sz="800" dirty="0" err="1" smtClean="0">
                  <a:latin typeface="Architects Daughter" pitchFamily="2" charset="0"/>
                </a:rPr>
                <a:t>tom.orrow</a:t>
              </a:r>
              <a:r>
                <a:rPr lang="en-US" sz="800" dirty="0" smtClean="0">
                  <a:latin typeface="Architects Daughter" pitchFamily="2" charset="0"/>
                </a:rPr>
                <a:t>’,</a:t>
              </a:r>
              <a:r>
                <a:rPr lang="en-US" sz="800" dirty="0" smtClean="0">
                  <a:latin typeface="Architects Daughter" pitchFamily="2" charset="0"/>
                </a:rPr>
                <a:t> hip &amp; face surgery, PT, ~1 </a:t>
              </a:r>
              <a:r>
                <a:rPr lang="en-US" sz="800" dirty="0" err="1" smtClean="0">
                  <a:latin typeface="Architects Daughter" pitchFamily="2" charset="0"/>
                </a:rPr>
                <a:t>wk</a:t>
              </a:r>
              <a:r>
                <a:rPr lang="en-US" sz="800" dirty="0" smtClean="0">
                  <a:latin typeface="Architects Daughter" pitchFamily="2" charset="0"/>
                </a:rPr>
                <a:t> in hospital, nursing home ~2 </a:t>
              </a:r>
              <a:r>
                <a:rPr lang="en-US" sz="800" dirty="0" err="1" smtClean="0">
                  <a:latin typeface="Architects Daughter" pitchFamily="2" charset="0"/>
                </a:rPr>
                <a:t>wks</a:t>
              </a:r>
              <a:r>
                <a:rPr lang="en-US" sz="800" dirty="0" smtClean="0">
                  <a:latin typeface="Architects Daughter" pitchFamily="2" charset="0"/>
                </a:rPr>
                <a:t>, home w/ help ~months</a:t>
              </a:r>
              <a:endParaRPr lang="en-US" sz="800" dirty="0">
                <a:latin typeface="Architects Daughter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621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EB867C3-91F2-457A-9119-3987CF599552}"/>
              </a:ext>
            </a:extLst>
          </p:cNvPr>
          <p:cNvGrpSpPr>
            <a:grpSpLocks noChangeAspect="1"/>
          </p:cNvGrpSpPr>
          <p:nvPr/>
        </p:nvGrpSpPr>
        <p:grpSpPr>
          <a:xfrm>
            <a:off x="1797389" y="212803"/>
            <a:ext cx="8424864" cy="6408503"/>
            <a:chOff x="3092799" y="519734"/>
            <a:chExt cx="6095279" cy="4636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7A3E6D-DA61-4C01-B222-62BB8D93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799" y="584200"/>
              <a:ext cx="6095279" cy="457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E78239-DE20-4619-919D-4320B588779C}"/>
                </a:ext>
              </a:extLst>
            </p:cNvPr>
            <p:cNvSpPr txBox="1"/>
            <p:nvPr/>
          </p:nvSpPr>
          <p:spPr>
            <a:xfrm>
              <a:off x="4092048" y="783292"/>
              <a:ext cx="147520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B80E79-3360-40C3-B22F-CA62C91B9CCE}"/>
                </a:ext>
              </a:extLst>
            </p:cNvPr>
            <p:cNvSpPr txBox="1"/>
            <p:nvPr/>
          </p:nvSpPr>
          <p:spPr>
            <a:xfrm>
              <a:off x="5217318" y="779762"/>
              <a:ext cx="189271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1717-1BA5-4B8D-AFED-ABCAA7A3C4B6}"/>
                </a:ext>
              </a:extLst>
            </p:cNvPr>
            <p:cNvSpPr txBox="1"/>
            <p:nvPr/>
          </p:nvSpPr>
          <p:spPr>
            <a:xfrm>
              <a:off x="3478650" y="519734"/>
              <a:ext cx="446737" cy="183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00001</a:t>
              </a:r>
              <a:endParaRPr lang="en-US" sz="1200" dirty="0">
                <a:latin typeface="Architects Daughter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E36A6-1F00-4C74-838C-DD78002CAE22}"/>
                </a:ext>
              </a:extLst>
            </p:cNvPr>
            <p:cNvSpPr txBox="1"/>
            <p:nvPr/>
          </p:nvSpPr>
          <p:spPr>
            <a:xfrm>
              <a:off x="3766706" y="94378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A</a:t>
              </a:r>
              <a:r>
                <a:rPr lang="en-US" sz="1000" dirty="0" smtClean="0">
                  <a:latin typeface="Architects Daughter" pitchFamily="2" charset="0"/>
                </a:rPr>
                <a:t>dmitted</a:t>
              </a:r>
              <a:endParaRPr lang="en-US" sz="1000" dirty="0">
                <a:latin typeface="Architects Daughter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ED009-2AB8-412D-8EED-9D138001A15C}"/>
                </a:ext>
              </a:extLst>
            </p:cNvPr>
            <p:cNvSpPr txBox="1"/>
            <p:nvPr/>
          </p:nvSpPr>
          <p:spPr>
            <a:xfrm>
              <a:off x="4771371" y="95145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Brain surgery</a:t>
              </a:r>
              <a:endParaRPr lang="en-US" sz="1000" dirty="0">
                <a:latin typeface="Architects Daughter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89AF0CA-4F1C-4B93-91CE-B438239A20B8}"/>
                </a:ext>
              </a:extLst>
            </p:cNvPr>
            <p:cNvCxnSpPr/>
            <p:nvPr/>
          </p:nvCxnSpPr>
          <p:spPr>
            <a:xfrm flipV="1">
              <a:off x="4086224" y="2438400"/>
              <a:ext cx="0" cy="2032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FE303CE7-5B6D-4543-87F5-65D83AA9FFF9}"/>
                </a:ext>
              </a:extLst>
            </p:cNvPr>
            <p:cNvSpPr/>
            <p:nvPr/>
          </p:nvSpPr>
          <p:spPr>
            <a:xfrm>
              <a:off x="3969101" y="21971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3BEBAE-2734-4668-8611-9AC82CE9B0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7318" y="2743200"/>
              <a:ext cx="0" cy="1727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D0EDF2F2-7028-4053-994F-98C757381774}"/>
                </a:ext>
              </a:extLst>
            </p:cNvPr>
            <p:cNvSpPr/>
            <p:nvPr/>
          </p:nvSpPr>
          <p:spPr>
            <a:xfrm>
              <a:off x="5107781" y="24892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FE675-E521-4E0C-8653-753A048F83DA}"/>
                </a:ext>
              </a:extLst>
            </p:cNvPr>
            <p:cNvSpPr txBox="1"/>
            <p:nvPr/>
          </p:nvSpPr>
          <p:spPr>
            <a:xfrm>
              <a:off x="3933714" y="4771307"/>
              <a:ext cx="5149458" cy="3785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chitects Daughter" pitchFamily="2" charset="0"/>
                </a:rPr>
                <a:t>Many days in ICU. Stress of injury is hard on body, get sicker, need more treatments, machines, and life support. Ultimately die in hospital.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A13E56-C3CC-4393-B974-342505DFFEF3}"/>
                </a:ext>
              </a:extLst>
            </p:cNvPr>
            <p:cNvSpPr txBox="1"/>
            <p:nvPr/>
          </p:nvSpPr>
          <p:spPr>
            <a:xfrm>
              <a:off x="3624829" y="1194063"/>
              <a:ext cx="971721" cy="690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chitects Daughter" pitchFamily="2" charset="0"/>
                </a:rPr>
                <a:t>Breathing tube out </a:t>
              </a:r>
              <a:r>
                <a:rPr lang="en-US" sz="800" dirty="0" err="1" smtClean="0">
                  <a:latin typeface="Architects Daughter" pitchFamily="2" charset="0"/>
                </a:rPr>
                <a:t>tom.orrow</a:t>
              </a:r>
              <a:r>
                <a:rPr lang="en-US" sz="800" dirty="0" smtClean="0">
                  <a:latin typeface="Architects Daughter" pitchFamily="2" charset="0"/>
                </a:rPr>
                <a:t>’,</a:t>
              </a:r>
              <a:r>
                <a:rPr lang="en-US" sz="800" dirty="0" smtClean="0">
                  <a:latin typeface="Architects Daughter" pitchFamily="2" charset="0"/>
                </a:rPr>
                <a:t> hip &amp; face surgery, PT, ~1 </a:t>
              </a:r>
              <a:r>
                <a:rPr lang="en-US" sz="800" dirty="0" err="1" smtClean="0">
                  <a:latin typeface="Architects Daughter" pitchFamily="2" charset="0"/>
                </a:rPr>
                <a:t>wk</a:t>
              </a:r>
              <a:r>
                <a:rPr lang="en-US" sz="800" dirty="0" smtClean="0">
                  <a:latin typeface="Architects Daughter" pitchFamily="2" charset="0"/>
                </a:rPr>
                <a:t> in hospital, nursing home ~2 </a:t>
              </a:r>
              <a:r>
                <a:rPr lang="en-US" sz="800" dirty="0" err="1" smtClean="0">
                  <a:latin typeface="Architects Daughter" pitchFamily="2" charset="0"/>
                </a:rPr>
                <a:t>wks</a:t>
              </a:r>
              <a:r>
                <a:rPr lang="en-US" sz="800" dirty="0" smtClean="0">
                  <a:latin typeface="Architects Daughter" pitchFamily="2" charset="0"/>
                </a:rPr>
                <a:t>, home w/ help ~months</a:t>
              </a:r>
              <a:endParaRPr lang="en-US" sz="800" dirty="0">
                <a:latin typeface="Architects Daughter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4062334" y="1116577"/>
            <a:ext cx="134310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No neural deficits, ICU ~1 </a:t>
            </a:r>
            <a:r>
              <a:rPr lang="en-US" sz="800" dirty="0" err="1" smtClean="0">
                <a:latin typeface="Architects Daughter" pitchFamily="2" charset="0"/>
              </a:rPr>
              <a:t>wk</a:t>
            </a:r>
            <a:r>
              <a:rPr lang="en-US" sz="800" dirty="0" smtClean="0">
                <a:latin typeface="Architects Daughter" pitchFamily="2" charset="0"/>
              </a:rPr>
              <a:t>, breathing tube out, surgeries, rehab, hospital for ~2 </a:t>
            </a:r>
            <a:r>
              <a:rPr lang="en-US" sz="800" dirty="0" err="1" smtClean="0">
                <a:latin typeface="Architects Daughter" pitchFamily="2" charset="0"/>
              </a:rPr>
              <a:t>wks</a:t>
            </a:r>
            <a:r>
              <a:rPr lang="en-US" sz="800" dirty="0" smtClean="0">
                <a:latin typeface="Architects Daughter" pitchFamily="2" charset="0"/>
              </a:rPr>
              <a:t> more, nursing home 1-2 </a:t>
            </a:r>
            <a:r>
              <a:rPr lang="en-US" sz="800" dirty="0" err="1" smtClean="0">
                <a:latin typeface="Architects Daughter" pitchFamily="2" charset="0"/>
              </a:rPr>
              <a:t>mo</a:t>
            </a:r>
            <a:r>
              <a:rPr lang="en-US" sz="800" dirty="0" smtClean="0">
                <a:latin typeface="Architects Daughter" pitchFamily="2" charset="0"/>
              </a:rPr>
              <a:t>, home w/ lots of help</a:t>
            </a:r>
            <a:endParaRPr lang="en-US" sz="800" dirty="0">
              <a:latin typeface="Architects Daugh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22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EB867C3-91F2-457A-9119-3987CF599552}"/>
              </a:ext>
            </a:extLst>
          </p:cNvPr>
          <p:cNvGrpSpPr>
            <a:grpSpLocks noChangeAspect="1"/>
          </p:cNvGrpSpPr>
          <p:nvPr/>
        </p:nvGrpSpPr>
        <p:grpSpPr>
          <a:xfrm>
            <a:off x="1797389" y="212803"/>
            <a:ext cx="8424864" cy="6408503"/>
            <a:chOff x="3092799" y="519734"/>
            <a:chExt cx="6095279" cy="463646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7A3E6D-DA61-4C01-B222-62BB8D93C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799" y="584200"/>
              <a:ext cx="6095279" cy="4572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8E78239-DE20-4619-919D-4320B588779C}"/>
                </a:ext>
              </a:extLst>
            </p:cNvPr>
            <p:cNvSpPr txBox="1"/>
            <p:nvPr/>
          </p:nvSpPr>
          <p:spPr>
            <a:xfrm>
              <a:off x="4092048" y="783292"/>
              <a:ext cx="147520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B80E79-3360-40C3-B22F-CA62C91B9CCE}"/>
                </a:ext>
              </a:extLst>
            </p:cNvPr>
            <p:cNvSpPr txBox="1"/>
            <p:nvPr/>
          </p:nvSpPr>
          <p:spPr>
            <a:xfrm>
              <a:off x="5217318" y="779762"/>
              <a:ext cx="189271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3D108C-87DF-4840-8423-A18D086397A6}"/>
                </a:ext>
              </a:extLst>
            </p:cNvPr>
            <p:cNvSpPr txBox="1"/>
            <p:nvPr/>
          </p:nvSpPr>
          <p:spPr>
            <a:xfrm>
              <a:off x="6345206" y="786583"/>
              <a:ext cx="184632" cy="16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chitects Daughter" pitchFamily="2" charset="0"/>
                </a:rPr>
                <a:t>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1717-1BA5-4B8D-AFED-ABCAA7A3C4B6}"/>
                </a:ext>
              </a:extLst>
            </p:cNvPr>
            <p:cNvSpPr txBox="1"/>
            <p:nvPr/>
          </p:nvSpPr>
          <p:spPr>
            <a:xfrm>
              <a:off x="3478650" y="519734"/>
              <a:ext cx="446737" cy="183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00001</a:t>
              </a:r>
              <a:endParaRPr lang="en-US" sz="1200" dirty="0">
                <a:latin typeface="Architects Daughter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DE36A6-1F00-4C74-838C-DD78002CAE22}"/>
                </a:ext>
              </a:extLst>
            </p:cNvPr>
            <p:cNvSpPr txBox="1"/>
            <p:nvPr/>
          </p:nvSpPr>
          <p:spPr>
            <a:xfrm>
              <a:off x="3766706" y="94378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chitects Daughter" pitchFamily="2" charset="0"/>
                </a:rPr>
                <a:t>A</a:t>
              </a:r>
              <a:r>
                <a:rPr lang="en-US" sz="1000" dirty="0" smtClean="0">
                  <a:latin typeface="Architects Daughter" pitchFamily="2" charset="0"/>
                </a:rPr>
                <a:t>dmitted</a:t>
              </a:r>
              <a:endParaRPr lang="en-US" sz="1000" dirty="0">
                <a:latin typeface="Architects Daughter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AED009-2AB8-412D-8EED-9D138001A15C}"/>
                </a:ext>
              </a:extLst>
            </p:cNvPr>
            <p:cNvSpPr txBox="1"/>
            <p:nvPr/>
          </p:nvSpPr>
          <p:spPr>
            <a:xfrm>
              <a:off x="4771371" y="951459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Brain surgery</a:t>
              </a:r>
              <a:endParaRPr lang="en-US" sz="1000" dirty="0">
                <a:latin typeface="Architects Daughter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3613DB-B863-441D-BDE7-8CD2E9FA888E}"/>
                </a:ext>
              </a:extLst>
            </p:cNvPr>
            <p:cNvSpPr txBox="1"/>
            <p:nvPr/>
          </p:nvSpPr>
          <p:spPr>
            <a:xfrm>
              <a:off x="6014448" y="962981"/>
              <a:ext cx="1138341" cy="178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chitects Daughter" pitchFamily="2" charset="0"/>
                </a:rPr>
                <a:t>Delirious</a:t>
              </a:r>
              <a:endParaRPr lang="en-US" sz="1000" dirty="0">
                <a:latin typeface="Architects Daughter" pitchFamily="2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89AF0CA-4F1C-4B93-91CE-B438239A20B8}"/>
                </a:ext>
              </a:extLst>
            </p:cNvPr>
            <p:cNvCxnSpPr/>
            <p:nvPr/>
          </p:nvCxnSpPr>
          <p:spPr>
            <a:xfrm flipV="1">
              <a:off x="4086224" y="2438400"/>
              <a:ext cx="0" cy="2032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Star: 5 Points 3">
              <a:extLst>
                <a:ext uri="{FF2B5EF4-FFF2-40B4-BE49-F238E27FC236}">
                  <a16:creationId xmlns:a16="http://schemas.microsoft.com/office/drawing/2014/main" id="{FE303CE7-5B6D-4543-87F5-65D83AA9FFF9}"/>
                </a:ext>
              </a:extLst>
            </p:cNvPr>
            <p:cNvSpPr/>
            <p:nvPr/>
          </p:nvSpPr>
          <p:spPr>
            <a:xfrm>
              <a:off x="3969101" y="21971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3BEBAE-2734-4668-8611-9AC82CE9B0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7318" y="2743200"/>
              <a:ext cx="0" cy="1727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5AA07E0-9F59-443E-B8AE-5A29806F95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5206" y="3111500"/>
              <a:ext cx="0" cy="13589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D0EDF2F2-7028-4053-994F-98C757381774}"/>
                </a:ext>
              </a:extLst>
            </p:cNvPr>
            <p:cNvSpPr/>
            <p:nvPr/>
          </p:nvSpPr>
          <p:spPr>
            <a:xfrm>
              <a:off x="5107781" y="24892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747FD85F-45FC-4D45-BBEA-3F0BF215B8F5}"/>
                </a:ext>
              </a:extLst>
            </p:cNvPr>
            <p:cNvSpPr/>
            <p:nvPr/>
          </p:nvSpPr>
          <p:spPr>
            <a:xfrm>
              <a:off x="6235669" y="2870200"/>
              <a:ext cx="219074" cy="241300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BFE675-E521-4E0C-8653-753A048F83DA}"/>
                </a:ext>
              </a:extLst>
            </p:cNvPr>
            <p:cNvSpPr txBox="1"/>
            <p:nvPr/>
          </p:nvSpPr>
          <p:spPr>
            <a:xfrm>
              <a:off x="3933714" y="4771307"/>
              <a:ext cx="5149458" cy="3785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chitects Daughter" pitchFamily="2" charset="0"/>
                </a:rPr>
                <a:t>Many days in ICU. Stress of injury is hard on body, get sicker, need more treatments, machines, and life support. Ultimately die in hospital.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A13E56-C3CC-4393-B974-342505DFFEF3}"/>
                </a:ext>
              </a:extLst>
            </p:cNvPr>
            <p:cNvSpPr txBox="1"/>
            <p:nvPr/>
          </p:nvSpPr>
          <p:spPr>
            <a:xfrm>
              <a:off x="3624829" y="1194063"/>
              <a:ext cx="971721" cy="6902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chitects Daughter" pitchFamily="2" charset="0"/>
                </a:rPr>
                <a:t>Breathing tube out </a:t>
              </a:r>
              <a:r>
                <a:rPr lang="en-US" sz="800" dirty="0" err="1" smtClean="0">
                  <a:latin typeface="Architects Daughter" pitchFamily="2" charset="0"/>
                </a:rPr>
                <a:t>tom.orrow</a:t>
              </a:r>
              <a:r>
                <a:rPr lang="en-US" sz="800" dirty="0" smtClean="0">
                  <a:latin typeface="Architects Daughter" pitchFamily="2" charset="0"/>
                </a:rPr>
                <a:t>’,</a:t>
              </a:r>
              <a:r>
                <a:rPr lang="en-US" sz="800" dirty="0" smtClean="0">
                  <a:latin typeface="Architects Daughter" pitchFamily="2" charset="0"/>
                </a:rPr>
                <a:t> hip &amp; face surgery, PT, ~1 </a:t>
              </a:r>
              <a:r>
                <a:rPr lang="en-US" sz="800" dirty="0" err="1" smtClean="0">
                  <a:latin typeface="Architects Daughter" pitchFamily="2" charset="0"/>
                </a:rPr>
                <a:t>wk</a:t>
              </a:r>
              <a:r>
                <a:rPr lang="en-US" sz="800" dirty="0" smtClean="0">
                  <a:latin typeface="Architects Daughter" pitchFamily="2" charset="0"/>
                </a:rPr>
                <a:t> in hospital, nursing home ~2 </a:t>
              </a:r>
              <a:r>
                <a:rPr lang="en-US" sz="800" dirty="0" err="1" smtClean="0">
                  <a:latin typeface="Architects Daughter" pitchFamily="2" charset="0"/>
                </a:rPr>
                <a:t>wks</a:t>
              </a:r>
              <a:r>
                <a:rPr lang="en-US" sz="800" dirty="0" smtClean="0">
                  <a:latin typeface="Architects Daughter" pitchFamily="2" charset="0"/>
                </a:rPr>
                <a:t>, home w/ help ~months</a:t>
              </a:r>
              <a:endParaRPr lang="en-US" sz="800" dirty="0">
                <a:latin typeface="Architects Daughter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4062334" y="1116577"/>
            <a:ext cx="134310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No neural deficits, ICU ~1 </a:t>
            </a:r>
            <a:r>
              <a:rPr lang="en-US" sz="800" dirty="0" err="1" smtClean="0">
                <a:latin typeface="Architects Daughter" pitchFamily="2" charset="0"/>
              </a:rPr>
              <a:t>wk</a:t>
            </a:r>
            <a:r>
              <a:rPr lang="en-US" sz="800" dirty="0" smtClean="0">
                <a:latin typeface="Architects Daughter" pitchFamily="2" charset="0"/>
              </a:rPr>
              <a:t>, breathing tube out, surgeries, rehab, hospital for ~2 </a:t>
            </a:r>
            <a:r>
              <a:rPr lang="en-US" sz="800" dirty="0" err="1" smtClean="0">
                <a:latin typeface="Architects Daughter" pitchFamily="2" charset="0"/>
              </a:rPr>
              <a:t>wks</a:t>
            </a:r>
            <a:r>
              <a:rPr lang="en-US" sz="800" dirty="0" smtClean="0">
                <a:latin typeface="Architects Daughter" pitchFamily="2" charset="0"/>
              </a:rPr>
              <a:t> more, nursing home 1-2 </a:t>
            </a:r>
            <a:r>
              <a:rPr lang="en-US" sz="800" dirty="0" err="1" smtClean="0">
                <a:latin typeface="Architects Daughter" pitchFamily="2" charset="0"/>
              </a:rPr>
              <a:t>mo</a:t>
            </a:r>
            <a:r>
              <a:rPr lang="en-US" sz="800" dirty="0" smtClean="0">
                <a:latin typeface="Architects Daughter" pitchFamily="2" charset="0"/>
              </a:rPr>
              <a:t>, home w/ lots of help</a:t>
            </a:r>
            <a:endParaRPr lang="en-US" sz="800" dirty="0">
              <a:latin typeface="Architects Daughter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A13E56-C3CC-4393-B974-342505DFFEF3}"/>
              </a:ext>
            </a:extLst>
          </p:cNvPr>
          <p:cNvSpPr txBox="1"/>
          <p:nvPr/>
        </p:nvSpPr>
        <p:spPr>
          <a:xfrm>
            <a:off x="5602441" y="1088296"/>
            <a:ext cx="133568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chitects Daughter" pitchFamily="2" charset="0"/>
              </a:rPr>
              <a:t>ICU ~1</a:t>
            </a:r>
            <a:r>
              <a:rPr lang="en-US" sz="800" dirty="0" smtClean="0">
                <a:latin typeface="Architects Daughter" pitchFamily="2" charset="0"/>
                <a:sym typeface="Wingdings" panose="05000000000000000000" pitchFamily="2" charset="2"/>
              </a:rPr>
              <a:t> </a:t>
            </a:r>
            <a:r>
              <a:rPr lang="en-US" sz="800" dirty="0" err="1" smtClean="0">
                <a:latin typeface="Architects Daughter" pitchFamily="2" charset="0"/>
                <a:sym typeface="Wingdings" panose="05000000000000000000" pitchFamily="2" charset="2"/>
              </a:rPr>
              <a:t>wk</a:t>
            </a:r>
            <a:r>
              <a:rPr lang="en-US" sz="800" dirty="0" smtClean="0">
                <a:latin typeface="Architects Daughter" pitchFamily="2" charset="0"/>
                <a:sym typeface="Wingdings" panose="05000000000000000000" pitchFamily="2" charset="2"/>
              </a:rPr>
              <a:t>, breathing tube out; general care, surgeries, hospital for ~3 </a:t>
            </a:r>
            <a:r>
              <a:rPr lang="en-US" sz="800" dirty="0" err="1" smtClean="0">
                <a:latin typeface="Architects Daughter" pitchFamily="2" charset="0"/>
                <a:sym typeface="Wingdings" panose="05000000000000000000" pitchFamily="2" charset="2"/>
              </a:rPr>
              <a:t>wks</a:t>
            </a:r>
            <a:r>
              <a:rPr lang="en-US" sz="800" dirty="0" smtClean="0">
                <a:latin typeface="Architects Daughter" pitchFamily="2" charset="0"/>
                <a:sym typeface="Wingdings" panose="05000000000000000000" pitchFamily="2" charset="2"/>
              </a:rPr>
              <a:t> more, therapies, nursing home several months, never independent again</a:t>
            </a:r>
            <a:endParaRPr lang="en-US" sz="800" dirty="0">
              <a:latin typeface="Architects Daugh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96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301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Architects Daughter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Zimmermann</dc:creator>
  <cp:lastModifiedBy>Chris Zimmermann</cp:lastModifiedBy>
  <cp:revision>8</cp:revision>
  <dcterms:created xsi:type="dcterms:W3CDTF">2018-08-21T01:50:20Z</dcterms:created>
  <dcterms:modified xsi:type="dcterms:W3CDTF">2018-09-19T16:44:09Z</dcterms:modified>
</cp:coreProperties>
</file>